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64" r:id="rId2"/>
    <p:sldId id="301" r:id="rId3"/>
    <p:sldId id="265" r:id="rId4"/>
    <p:sldId id="266" r:id="rId5"/>
    <p:sldId id="278" r:id="rId6"/>
    <p:sldId id="305" r:id="rId7"/>
    <p:sldId id="267" r:id="rId8"/>
    <p:sldId id="304" r:id="rId9"/>
    <p:sldId id="276" r:id="rId10"/>
    <p:sldId id="282" r:id="rId11"/>
    <p:sldId id="283" r:id="rId12"/>
    <p:sldId id="284" r:id="rId13"/>
    <p:sldId id="286" r:id="rId14"/>
    <p:sldId id="280" r:id="rId15"/>
    <p:sldId id="297" r:id="rId16"/>
    <p:sldId id="287" r:id="rId17"/>
    <p:sldId id="288" r:id="rId18"/>
    <p:sldId id="289" r:id="rId19"/>
    <p:sldId id="275" r:id="rId20"/>
    <p:sldId id="290" r:id="rId21"/>
    <p:sldId id="291" r:id="rId22"/>
    <p:sldId id="296" r:id="rId23"/>
    <p:sldId id="293" r:id="rId24"/>
    <p:sldId id="294" r:id="rId25"/>
    <p:sldId id="295" r:id="rId26"/>
    <p:sldId id="303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100"/>
    <a:srgbClr val="34B233"/>
    <a:srgbClr val="0D2A0C"/>
    <a:srgbClr val="002C5F"/>
    <a:srgbClr val="887B1B"/>
    <a:srgbClr val="615258"/>
    <a:srgbClr val="4F2D7F"/>
    <a:srgbClr val="006A4D"/>
    <a:srgbClr val="DC0C30"/>
    <a:srgbClr val="009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8" autoAdjust="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Respons vraag 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>
                    <a:shade val="58000"/>
                  </a:schemeClr>
                </a:fgClr>
                <a:bgClr>
                  <a:schemeClr val="accent6">
                    <a:shade val="58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58000"/>
                  </a:schemeClr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6">
                    <a:shade val="86000"/>
                  </a:schemeClr>
                </a:fgClr>
                <a:bgClr>
                  <a:schemeClr val="accent6">
                    <a:shade val="8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86000"/>
                  </a:schemeClr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6">
                    <a:tint val="86000"/>
                  </a:schemeClr>
                </a:fgClr>
                <a:bgClr>
                  <a:schemeClr val="accent6">
                    <a:tint val="8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86000"/>
                  </a:schemeClr>
                </a:innerShdw>
              </a:effectLst>
            </c:spPr>
          </c:dPt>
          <c:dPt>
            <c:idx val="3"/>
            <c:bubble3D val="0"/>
            <c:spPr>
              <a:solidFill>
                <a:srgbClr val="FED10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58000"/>
                  </a:schemeClr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Blad2!$A$97:$A$100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Blad2!$B$97:$B$100</c:f>
              <c:numCache>
                <c:formatCode>General</c:formatCode>
                <c:ptCount val="4"/>
                <c:pt idx="0">
                  <c:v>35</c:v>
                </c:pt>
                <c:pt idx="1">
                  <c:v>7</c:v>
                </c:pt>
                <c:pt idx="2">
                  <c:v>25</c:v>
                </c:pt>
                <c:pt idx="3">
                  <c:v>27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Respons vraag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>
                    <a:shade val="58000"/>
                  </a:schemeClr>
                </a:fgClr>
                <a:bgClr>
                  <a:schemeClr val="accent6">
                    <a:shade val="58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58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rgbClr val="FED10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86000"/>
                  </a:schemeClr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6">
                    <a:tint val="86000"/>
                  </a:schemeClr>
                </a:fgClr>
                <a:bgClr>
                  <a:schemeClr val="accent6">
                    <a:tint val="8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86000"/>
                  </a:schemeClr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6">
                    <a:tint val="58000"/>
                  </a:schemeClr>
                </a:fgClr>
                <a:bgClr>
                  <a:schemeClr val="accent6">
                    <a:tint val="58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58000"/>
                  </a:schemeClr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Blad1!$A$97:$A$100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Blad1!$B$97:$B$100</c:f>
              <c:numCache>
                <c:formatCode>General</c:formatCode>
                <c:ptCount val="4"/>
                <c:pt idx="0">
                  <c:v>11</c:v>
                </c:pt>
                <c:pt idx="1">
                  <c:v>63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Respons vraag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>
                    <a:shade val="58000"/>
                  </a:schemeClr>
                </a:fgClr>
                <a:bgClr>
                  <a:schemeClr val="accent6">
                    <a:shade val="58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58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rgbClr val="FED10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86000"/>
                  </a:schemeClr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6">
                    <a:tint val="86000"/>
                  </a:schemeClr>
                </a:fgClr>
                <a:bgClr>
                  <a:schemeClr val="accent6">
                    <a:tint val="8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86000"/>
                  </a:schemeClr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6">
                    <a:tint val="58000"/>
                  </a:schemeClr>
                </a:fgClr>
                <a:bgClr>
                  <a:schemeClr val="accent6">
                    <a:tint val="58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58000"/>
                  </a:schemeClr>
                </a:innerShdw>
              </a:effectLst>
            </c:spPr>
          </c:dPt>
          <c:dLbls>
            <c:dLbl>
              <c:idx val="3"/>
              <c:layout>
                <c:manualLayout>
                  <c:x val="1.3929156291360956E-2"/>
                  <c:y val="0.194056161558632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Blad3!$A$97:$A$100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Blad3!$B$97:$B$100</c:f>
              <c:numCache>
                <c:formatCode>General</c:formatCode>
                <c:ptCount val="4"/>
                <c:pt idx="0">
                  <c:v>34</c:v>
                </c:pt>
                <c:pt idx="1">
                  <c:v>45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Respons vraag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>
                    <a:shade val="58000"/>
                  </a:schemeClr>
                </a:fgClr>
                <a:bgClr>
                  <a:schemeClr val="accent6">
                    <a:shade val="58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58000"/>
                  </a:schemeClr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6">
                    <a:shade val="86000"/>
                  </a:schemeClr>
                </a:fgClr>
                <a:bgClr>
                  <a:schemeClr val="accent6">
                    <a:shade val="8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86000"/>
                  </a:schemeClr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6">
                    <a:tint val="86000"/>
                  </a:schemeClr>
                </a:fgClr>
                <a:bgClr>
                  <a:schemeClr val="accent6">
                    <a:tint val="8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86000"/>
                  </a:schemeClr>
                </a:innerShdw>
              </a:effectLst>
            </c:spPr>
          </c:dPt>
          <c:dPt>
            <c:idx val="3"/>
            <c:bubble3D val="0"/>
            <c:spPr>
              <a:solidFill>
                <a:srgbClr val="FED10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58000"/>
                  </a:schemeClr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Blad4!$A$100:$A$103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Blad4!$B$100:$B$103</c:f>
              <c:numCache>
                <c:formatCode>General</c:formatCode>
                <c:ptCount val="4"/>
                <c:pt idx="0">
                  <c:v>23</c:v>
                </c:pt>
                <c:pt idx="1">
                  <c:v>12</c:v>
                </c:pt>
                <c:pt idx="2">
                  <c:v>8</c:v>
                </c:pt>
                <c:pt idx="3">
                  <c:v>55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Respons vraag 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>
                    <a:shade val="58000"/>
                  </a:schemeClr>
                </a:fgClr>
                <a:bgClr>
                  <a:schemeClr val="accent6">
                    <a:shade val="58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58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rgbClr val="FED10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86000"/>
                  </a:schemeClr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6">
                    <a:tint val="86000"/>
                  </a:schemeClr>
                </a:fgClr>
                <a:bgClr>
                  <a:schemeClr val="accent6">
                    <a:tint val="8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86000"/>
                  </a:schemeClr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6">
                    <a:tint val="58000"/>
                  </a:schemeClr>
                </a:fgClr>
                <a:bgClr>
                  <a:schemeClr val="accent6">
                    <a:tint val="58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58000"/>
                  </a:schemeClr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Blad6!$A$100:$A$103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Blad6!$B$100:$B$103</c:f>
              <c:numCache>
                <c:formatCode>General</c:formatCode>
                <c:ptCount val="4"/>
                <c:pt idx="0">
                  <c:v>4</c:v>
                </c:pt>
                <c:pt idx="1">
                  <c:v>47</c:v>
                </c:pt>
                <c:pt idx="2">
                  <c:v>16</c:v>
                </c:pt>
                <c:pt idx="3">
                  <c:v>31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9B6EA-1207-4F05-A347-8A03787218C1}" type="doc">
      <dgm:prSet loTypeId="urn:microsoft.com/office/officeart/2005/8/layout/hProcess4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nl-NL"/>
        </a:p>
      </dgm:t>
    </dgm:pt>
    <dgm:pt modelId="{D9750B49-5E7D-4F93-9185-CF02960FFE46}">
      <dgm:prSet phldrT="[Tekst]" custT="1"/>
      <dgm:spPr/>
      <dgm:t>
        <a:bodyPr/>
        <a:lstStyle/>
        <a:p>
          <a:r>
            <a:rPr lang="nl-NL" sz="1800" noProof="0" dirty="0" smtClean="0"/>
            <a:t>Belangrijke</a:t>
          </a:r>
          <a:r>
            <a:rPr lang="en-US" sz="1800" noProof="0" dirty="0" smtClean="0"/>
            <a:t> </a:t>
          </a:r>
          <a:r>
            <a:rPr lang="nl-NL" sz="1800" noProof="0" dirty="0" smtClean="0"/>
            <a:t>onderwerpen</a:t>
          </a:r>
          <a:endParaRPr lang="nl-NL" sz="1800" noProof="0" dirty="0"/>
        </a:p>
      </dgm:t>
    </dgm:pt>
    <dgm:pt modelId="{1B648E83-10DE-4B08-A862-1B1067E9580B}" type="parTrans" cxnId="{2FB78DA8-3D78-4DAA-A5CC-7F607D93A0FB}">
      <dgm:prSet/>
      <dgm:spPr/>
      <dgm:t>
        <a:bodyPr/>
        <a:lstStyle/>
        <a:p>
          <a:endParaRPr lang="nl-NL"/>
        </a:p>
      </dgm:t>
    </dgm:pt>
    <dgm:pt modelId="{1D5C7521-69F9-474D-96BF-6F0892EDF5A5}" type="sibTrans" cxnId="{2FB78DA8-3D78-4DAA-A5CC-7F607D93A0FB}">
      <dgm:prSet/>
      <dgm:spPr/>
      <dgm:t>
        <a:bodyPr/>
        <a:lstStyle/>
        <a:p>
          <a:endParaRPr lang="en-US" noProof="0" dirty="0"/>
        </a:p>
      </dgm:t>
    </dgm:pt>
    <dgm:pt modelId="{51FDCE81-955D-4942-AF78-C1A975E8539C}">
      <dgm:prSet phldrT="[Tekst]" custT="1"/>
      <dgm:spPr/>
      <dgm:t>
        <a:bodyPr/>
        <a:lstStyle/>
        <a:p>
          <a:r>
            <a:rPr lang="nl-NL" sz="1800" noProof="0" dirty="0" smtClean="0"/>
            <a:t>Begrips-problemen</a:t>
          </a:r>
          <a:endParaRPr lang="nl-NL" sz="1800" noProof="0" dirty="0"/>
        </a:p>
      </dgm:t>
    </dgm:pt>
    <dgm:pt modelId="{D23F19D1-98BD-4AAD-BF72-342878C1AF66}" type="parTrans" cxnId="{746034B7-1DDE-4EC0-A6B7-B570E24984AD}">
      <dgm:prSet/>
      <dgm:spPr/>
      <dgm:t>
        <a:bodyPr/>
        <a:lstStyle/>
        <a:p>
          <a:endParaRPr lang="nl-NL"/>
        </a:p>
      </dgm:t>
    </dgm:pt>
    <dgm:pt modelId="{747832CA-B75C-420A-98E9-6207DD2A179E}" type="sibTrans" cxnId="{746034B7-1DDE-4EC0-A6B7-B570E24984AD}">
      <dgm:prSet/>
      <dgm:spPr/>
      <dgm:t>
        <a:bodyPr/>
        <a:lstStyle/>
        <a:p>
          <a:endParaRPr lang="en-US" noProof="0" dirty="0"/>
        </a:p>
      </dgm:t>
    </dgm:pt>
    <dgm:pt modelId="{D801991B-CA6C-46EB-8D45-038C2520C67B}">
      <dgm:prSet phldrT="[Tekst]" custT="1"/>
      <dgm:spPr/>
      <dgm:t>
        <a:bodyPr/>
        <a:lstStyle/>
        <a:p>
          <a:r>
            <a:rPr lang="nl-NL" sz="1800" noProof="0" dirty="0" smtClean="0"/>
            <a:t>Vragenlijsten</a:t>
          </a:r>
          <a:endParaRPr lang="nl-NL" sz="1800" noProof="0" dirty="0"/>
        </a:p>
      </dgm:t>
    </dgm:pt>
    <dgm:pt modelId="{749D205C-9E43-456E-B52D-318EA7CE1FD5}" type="parTrans" cxnId="{837A2E38-9114-43B5-BAEC-9DA14F1B29D4}">
      <dgm:prSet/>
      <dgm:spPr/>
      <dgm:t>
        <a:bodyPr/>
        <a:lstStyle/>
        <a:p>
          <a:endParaRPr lang="nl-NL"/>
        </a:p>
      </dgm:t>
    </dgm:pt>
    <dgm:pt modelId="{2DE8D627-85BC-4D47-BF78-71E2FF4D9A90}" type="sibTrans" cxnId="{837A2E38-9114-43B5-BAEC-9DA14F1B29D4}">
      <dgm:prSet/>
      <dgm:spPr/>
      <dgm:t>
        <a:bodyPr/>
        <a:lstStyle/>
        <a:p>
          <a:endParaRPr lang="nl-NL"/>
        </a:p>
      </dgm:t>
    </dgm:pt>
    <dgm:pt modelId="{060DA2D9-E5B9-4CF0-BF9E-ADAFBE954272}">
      <dgm:prSet phldrT="[Tekst]" custT="1"/>
      <dgm:spPr/>
      <dgm:t>
        <a:bodyPr/>
        <a:lstStyle/>
        <a:p>
          <a:r>
            <a:rPr lang="en-US" sz="1800" noProof="0" dirty="0" smtClean="0"/>
            <a:t>Interviews</a:t>
          </a:r>
          <a:endParaRPr lang="en-US" sz="1800" noProof="0" dirty="0"/>
        </a:p>
      </dgm:t>
    </dgm:pt>
    <dgm:pt modelId="{7D25A4DD-911A-4B16-A7CF-91662C721B37}" type="parTrans" cxnId="{8441934B-AF29-4AED-9AFF-5304C2DD1D04}">
      <dgm:prSet/>
      <dgm:spPr/>
      <dgm:t>
        <a:bodyPr/>
        <a:lstStyle/>
        <a:p>
          <a:endParaRPr lang="nl-NL"/>
        </a:p>
      </dgm:t>
    </dgm:pt>
    <dgm:pt modelId="{FC952945-75B9-47B3-B5AC-4082C3F8549C}" type="sibTrans" cxnId="{8441934B-AF29-4AED-9AFF-5304C2DD1D04}">
      <dgm:prSet/>
      <dgm:spPr/>
      <dgm:t>
        <a:bodyPr/>
        <a:lstStyle/>
        <a:p>
          <a:endParaRPr lang="nl-NL"/>
        </a:p>
      </dgm:t>
    </dgm:pt>
    <dgm:pt modelId="{94EAA9BC-AC59-46CD-9837-5D6EB868F270}">
      <dgm:prSet phldrT="[Tekst]" custT="1"/>
      <dgm:spPr/>
      <dgm:t>
        <a:bodyPr/>
        <a:lstStyle/>
        <a:p>
          <a:r>
            <a:rPr lang="nl-NL" sz="1800" noProof="0" dirty="0" smtClean="0"/>
            <a:t>Lesontwerp</a:t>
          </a:r>
          <a:endParaRPr lang="nl-NL" sz="1800" noProof="0" dirty="0"/>
        </a:p>
      </dgm:t>
    </dgm:pt>
    <dgm:pt modelId="{BD19EAD1-90D6-4E6D-871D-27ECB16CC198}" type="parTrans" cxnId="{B0E7D07A-B318-4358-9E5A-1884BEA840C9}">
      <dgm:prSet/>
      <dgm:spPr/>
      <dgm:t>
        <a:bodyPr/>
        <a:lstStyle/>
        <a:p>
          <a:endParaRPr lang="nl-NL"/>
        </a:p>
      </dgm:t>
    </dgm:pt>
    <dgm:pt modelId="{F66D062C-802A-4394-9550-6C421992D008}" type="sibTrans" cxnId="{B0E7D07A-B318-4358-9E5A-1884BEA840C9}">
      <dgm:prSet/>
      <dgm:spPr/>
      <dgm:t>
        <a:bodyPr/>
        <a:lstStyle/>
        <a:p>
          <a:endParaRPr lang="en-US" noProof="0" dirty="0"/>
        </a:p>
      </dgm:t>
    </dgm:pt>
    <dgm:pt modelId="{052DE0A2-D383-4BD0-BB1A-AD49D79CF988}">
      <dgm:prSet phldrT="[Tekst]" custT="1"/>
      <dgm:spPr/>
      <dgm:t>
        <a:bodyPr/>
        <a:lstStyle/>
        <a:p>
          <a:r>
            <a:rPr lang="en-US" sz="1800" noProof="0" dirty="0" smtClean="0"/>
            <a:t>Lessenserie</a:t>
          </a:r>
          <a:endParaRPr lang="en-US" sz="1400" noProof="0" dirty="0"/>
        </a:p>
      </dgm:t>
    </dgm:pt>
    <dgm:pt modelId="{92D91D8E-32FF-4989-802E-1F11107E4EE3}" type="parTrans" cxnId="{FC92FC52-1950-4C25-8B80-D6A39F948EA8}">
      <dgm:prSet/>
      <dgm:spPr/>
      <dgm:t>
        <a:bodyPr/>
        <a:lstStyle/>
        <a:p>
          <a:endParaRPr lang="nl-NL"/>
        </a:p>
      </dgm:t>
    </dgm:pt>
    <dgm:pt modelId="{E87B7A22-508C-42AE-813E-D7FB69634BB6}" type="sibTrans" cxnId="{FC92FC52-1950-4C25-8B80-D6A39F948EA8}">
      <dgm:prSet/>
      <dgm:spPr/>
      <dgm:t>
        <a:bodyPr/>
        <a:lstStyle/>
        <a:p>
          <a:endParaRPr lang="nl-NL"/>
        </a:p>
      </dgm:t>
    </dgm:pt>
    <dgm:pt modelId="{A2DB6349-C39D-400B-9504-89E3BEC5ABAB}">
      <dgm:prSet phldrT="[Tekst]" custT="1"/>
      <dgm:spPr/>
      <dgm:t>
        <a:bodyPr/>
        <a:lstStyle/>
        <a:p>
          <a:r>
            <a:rPr lang="nl-NL" sz="1800" noProof="0" dirty="0" smtClean="0"/>
            <a:t>Delphistudie</a:t>
          </a:r>
          <a:endParaRPr lang="nl-NL" sz="1600" noProof="0" dirty="0"/>
        </a:p>
      </dgm:t>
    </dgm:pt>
    <dgm:pt modelId="{C1DA3CB8-C904-4A74-ACE1-69834708BA24}" type="parTrans" cxnId="{55C227C8-604A-4E52-88C6-B35EA79DB5BC}">
      <dgm:prSet/>
      <dgm:spPr/>
      <dgm:t>
        <a:bodyPr/>
        <a:lstStyle/>
        <a:p>
          <a:endParaRPr lang="nl-NL"/>
        </a:p>
      </dgm:t>
    </dgm:pt>
    <dgm:pt modelId="{C106D612-E163-4680-8C73-9EDE40F7AD9D}" type="sibTrans" cxnId="{55C227C8-604A-4E52-88C6-B35EA79DB5BC}">
      <dgm:prSet/>
      <dgm:spPr/>
      <dgm:t>
        <a:bodyPr/>
        <a:lstStyle/>
        <a:p>
          <a:endParaRPr lang="nl-NL"/>
        </a:p>
      </dgm:t>
    </dgm:pt>
    <dgm:pt modelId="{61B7FD34-ED6C-41B9-959A-EFFB0AC1D150}">
      <dgm:prSet phldrT="[Tekst]" custT="1"/>
      <dgm:spPr/>
      <dgm:t>
        <a:bodyPr/>
        <a:lstStyle/>
        <a:p>
          <a:r>
            <a:rPr lang="nl-NL" sz="1800" noProof="0" dirty="0" smtClean="0"/>
            <a:t>Ontwerp lessenserie</a:t>
          </a:r>
          <a:endParaRPr lang="nl-NL" sz="1800" noProof="0" dirty="0"/>
        </a:p>
      </dgm:t>
    </dgm:pt>
    <dgm:pt modelId="{D7685A15-76B0-4CCC-AF1F-68F9780D93A3}" type="parTrans" cxnId="{2C59ECE5-C186-4B83-8442-07F5253E8B80}">
      <dgm:prSet/>
      <dgm:spPr/>
      <dgm:t>
        <a:bodyPr/>
        <a:lstStyle/>
        <a:p>
          <a:endParaRPr lang="nl-NL"/>
        </a:p>
      </dgm:t>
    </dgm:pt>
    <dgm:pt modelId="{A0538357-AFF7-4C59-87E3-41613622D941}" type="sibTrans" cxnId="{2C59ECE5-C186-4B83-8442-07F5253E8B80}">
      <dgm:prSet/>
      <dgm:spPr/>
      <dgm:t>
        <a:bodyPr/>
        <a:lstStyle/>
        <a:p>
          <a:endParaRPr lang="nl-NL"/>
        </a:p>
      </dgm:t>
    </dgm:pt>
    <dgm:pt modelId="{02DA6610-A220-4720-9ABD-2ED85A6CED4A}">
      <dgm:prSet phldrT="[Tekst]" custT="1"/>
      <dgm:spPr/>
      <dgm:t>
        <a:bodyPr/>
        <a:lstStyle/>
        <a:p>
          <a:r>
            <a:rPr lang="nl-NL" sz="1800" noProof="0" dirty="0" err="1" smtClean="0"/>
            <a:t>Lesson</a:t>
          </a:r>
          <a:r>
            <a:rPr lang="nl-NL" sz="1800" noProof="0" dirty="0" smtClean="0"/>
            <a:t> </a:t>
          </a:r>
          <a:r>
            <a:rPr lang="nl-NL" sz="1800" noProof="0" dirty="0" err="1" smtClean="0"/>
            <a:t>study</a:t>
          </a:r>
          <a:endParaRPr lang="nl-NL" sz="1600" noProof="0" dirty="0"/>
        </a:p>
      </dgm:t>
    </dgm:pt>
    <dgm:pt modelId="{A858BA7D-B75A-420D-A326-C3E8F9117348}" type="parTrans" cxnId="{53919829-5AB6-41FE-B35A-7295D53B2AFA}">
      <dgm:prSet/>
      <dgm:spPr/>
      <dgm:t>
        <a:bodyPr/>
        <a:lstStyle/>
        <a:p>
          <a:endParaRPr lang="nl-NL"/>
        </a:p>
      </dgm:t>
    </dgm:pt>
    <dgm:pt modelId="{9289C715-9978-41A6-891C-FE1205AB7A9A}" type="sibTrans" cxnId="{53919829-5AB6-41FE-B35A-7295D53B2AFA}">
      <dgm:prSet/>
      <dgm:spPr/>
      <dgm:t>
        <a:bodyPr/>
        <a:lstStyle/>
        <a:p>
          <a:endParaRPr lang="nl-NL"/>
        </a:p>
      </dgm:t>
    </dgm:pt>
    <dgm:pt modelId="{F51AD641-8946-4460-8B42-05BC450803F3}">
      <dgm:prSet phldrT="[Tekst]" custT="1"/>
      <dgm:spPr/>
      <dgm:t>
        <a:bodyPr/>
        <a:lstStyle/>
        <a:p>
          <a:r>
            <a:rPr lang="nl-NL" sz="1800" noProof="0" dirty="0" smtClean="0"/>
            <a:t>Evaluatie </a:t>
          </a:r>
          <a:endParaRPr lang="nl-NL" sz="1800" noProof="0" dirty="0"/>
        </a:p>
      </dgm:t>
    </dgm:pt>
    <dgm:pt modelId="{B3F4CBCA-4996-419D-B43D-70485D901CC3}" type="sibTrans" cxnId="{95AF9280-2A17-40F6-B4D7-60CFB08EE175}">
      <dgm:prSet/>
      <dgm:spPr/>
      <dgm:t>
        <a:bodyPr/>
        <a:lstStyle/>
        <a:p>
          <a:endParaRPr lang="nl-NL"/>
        </a:p>
      </dgm:t>
    </dgm:pt>
    <dgm:pt modelId="{B40D7BB4-8D08-4EA1-AB12-7FA02C10F35C}" type="parTrans" cxnId="{95AF9280-2A17-40F6-B4D7-60CFB08EE175}">
      <dgm:prSet/>
      <dgm:spPr/>
      <dgm:t>
        <a:bodyPr/>
        <a:lstStyle/>
        <a:p>
          <a:endParaRPr lang="nl-NL"/>
        </a:p>
      </dgm:t>
    </dgm:pt>
    <dgm:pt modelId="{E8EED92E-4DCF-4275-970D-D3E347F9B888}">
      <dgm:prSet phldrT="[Tekst]" custT="1"/>
      <dgm:spPr/>
      <dgm:t>
        <a:bodyPr/>
        <a:lstStyle/>
        <a:p>
          <a:r>
            <a:rPr lang="nl-NL" sz="1800" noProof="0" dirty="0" smtClean="0"/>
            <a:t>Keuzes in didactiek</a:t>
          </a:r>
          <a:endParaRPr lang="nl-NL" sz="1800" noProof="0" dirty="0"/>
        </a:p>
      </dgm:t>
    </dgm:pt>
    <dgm:pt modelId="{E88199F3-9351-4022-9E8E-EB1AE08C5C10}" type="parTrans" cxnId="{70E133CA-17BF-4C3D-9A5F-B132D6CED39D}">
      <dgm:prSet/>
      <dgm:spPr/>
      <dgm:t>
        <a:bodyPr/>
        <a:lstStyle/>
        <a:p>
          <a:endParaRPr lang="nl-NL"/>
        </a:p>
      </dgm:t>
    </dgm:pt>
    <dgm:pt modelId="{364713A5-8E72-4210-A6FC-A230653BEEF8}" type="sibTrans" cxnId="{70E133CA-17BF-4C3D-9A5F-B132D6CED39D}">
      <dgm:prSet/>
      <dgm:spPr/>
      <dgm:t>
        <a:bodyPr/>
        <a:lstStyle/>
        <a:p>
          <a:endParaRPr lang="nl-NL"/>
        </a:p>
      </dgm:t>
    </dgm:pt>
    <dgm:pt modelId="{92537A17-DAE6-4FA9-A6BB-8F1B9A1D5E7B}">
      <dgm:prSet phldrT="[Tekst]" custT="1"/>
      <dgm:spPr/>
      <dgm:t>
        <a:bodyPr/>
        <a:lstStyle/>
        <a:p>
          <a:r>
            <a:rPr lang="nl-NL" sz="1800" noProof="0" dirty="0" smtClean="0"/>
            <a:t>Interviews </a:t>
          </a:r>
          <a:endParaRPr lang="nl-NL" sz="1800" noProof="0" dirty="0"/>
        </a:p>
      </dgm:t>
    </dgm:pt>
    <dgm:pt modelId="{DF51355A-43C4-48EC-B14C-38011064505E}" type="parTrans" cxnId="{F77D8520-CD52-4451-88B9-2AC59D7FF752}">
      <dgm:prSet/>
      <dgm:spPr/>
      <dgm:t>
        <a:bodyPr/>
        <a:lstStyle/>
        <a:p>
          <a:endParaRPr lang="nl-NL"/>
        </a:p>
      </dgm:t>
    </dgm:pt>
    <dgm:pt modelId="{7DA6386C-A369-46D3-9FDD-1DAB8B143693}" type="sibTrans" cxnId="{F77D8520-CD52-4451-88B9-2AC59D7FF752}">
      <dgm:prSet/>
      <dgm:spPr/>
      <dgm:t>
        <a:bodyPr/>
        <a:lstStyle/>
        <a:p>
          <a:endParaRPr lang="nl-NL"/>
        </a:p>
      </dgm:t>
    </dgm:pt>
    <dgm:pt modelId="{B2B8A82D-4432-46F7-B9CD-F0EBE585B5F0}">
      <dgm:prSet phldrT="[Tekst]" custT="1"/>
      <dgm:spPr/>
      <dgm:t>
        <a:bodyPr/>
        <a:lstStyle/>
        <a:p>
          <a:r>
            <a:rPr lang="nl-NL" sz="1800" noProof="0" dirty="0" smtClean="0"/>
            <a:t>Review</a:t>
          </a:r>
          <a:endParaRPr lang="nl-NL" sz="1800" noProof="0" dirty="0"/>
        </a:p>
      </dgm:t>
    </dgm:pt>
    <dgm:pt modelId="{D7DEB16F-E428-4F70-82A4-8E6D1D083F62}" type="parTrans" cxnId="{259F3D95-5EC6-4318-BD56-9D197B0AFDA4}">
      <dgm:prSet/>
      <dgm:spPr/>
    </dgm:pt>
    <dgm:pt modelId="{34680286-E202-4924-AC81-35796C45F8E7}" type="sibTrans" cxnId="{259F3D95-5EC6-4318-BD56-9D197B0AFDA4}">
      <dgm:prSet/>
      <dgm:spPr/>
    </dgm:pt>
    <dgm:pt modelId="{5C63121B-46BC-4BF1-AE33-7F5D62D6FB01}" type="pres">
      <dgm:prSet presAssocID="{1829B6EA-1207-4F05-A347-8A03787218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045C9E8-8A7C-440B-933F-6AAE1DF9F5B7}" type="pres">
      <dgm:prSet presAssocID="{1829B6EA-1207-4F05-A347-8A03787218C1}" presName="tSp" presStyleCnt="0"/>
      <dgm:spPr/>
      <dgm:t>
        <a:bodyPr/>
        <a:lstStyle/>
        <a:p>
          <a:endParaRPr lang="nl-NL"/>
        </a:p>
      </dgm:t>
    </dgm:pt>
    <dgm:pt modelId="{F0F630F4-7554-4D5A-9774-E340C7D83650}" type="pres">
      <dgm:prSet presAssocID="{1829B6EA-1207-4F05-A347-8A03787218C1}" presName="bSp" presStyleCnt="0"/>
      <dgm:spPr/>
      <dgm:t>
        <a:bodyPr/>
        <a:lstStyle/>
        <a:p>
          <a:endParaRPr lang="nl-NL"/>
        </a:p>
      </dgm:t>
    </dgm:pt>
    <dgm:pt modelId="{5C2A87FA-5EA5-48E9-910B-477C6A5BE177}" type="pres">
      <dgm:prSet presAssocID="{1829B6EA-1207-4F05-A347-8A03787218C1}" presName="process" presStyleCnt="0"/>
      <dgm:spPr/>
      <dgm:t>
        <a:bodyPr/>
        <a:lstStyle/>
        <a:p>
          <a:endParaRPr lang="nl-NL"/>
        </a:p>
      </dgm:t>
    </dgm:pt>
    <dgm:pt modelId="{243F617C-2F04-431B-BE64-8D24E04F4971}" type="pres">
      <dgm:prSet presAssocID="{D9750B49-5E7D-4F93-9185-CF02960FFE46}" presName="composite1" presStyleCnt="0"/>
      <dgm:spPr/>
      <dgm:t>
        <a:bodyPr/>
        <a:lstStyle/>
        <a:p>
          <a:endParaRPr lang="nl-NL"/>
        </a:p>
      </dgm:t>
    </dgm:pt>
    <dgm:pt modelId="{ABF97610-54D2-4EE1-AAE5-8A2F39B29B38}" type="pres">
      <dgm:prSet presAssocID="{D9750B49-5E7D-4F93-9185-CF02960FFE46}" presName="dummyNode1" presStyleLbl="node1" presStyleIdx="0" presStyleCnt="4"/>
      <dgm:spPr/>
      <dgm:t>
        <a:bodyPr/>
        <a:lstStyle/>
        <a:p>
          <a:endParaRPr lang="nl-NL"/>
        </a:p>
      </dgm:t>
    </dgm:pt>
    <dgm:pt modelId="{AA6ADAC3-71D5-4A26-8B15-9A9115721ED0}" type="pres">
      <dgm:prSet presAssocID="{D9750B49-5E7D-4F93-9185-CF02960FFE46}" presName="childNode1" presStyleLbl="bgAcc1" presStyleIdx="0" presStyleCnt="4" custScaleX="124553" custScaleY="1109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7EB97F-A93C-4F78-A927-2236BC8C0613}" type="pres">
      <dgm:prSet presAssocID="{D9750B49-5E7D-4F93-9185-CF02960FFE4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12A4E0-8D8D-43B2-AAEB-87356D3017BA}" type="pres">
      <dgm:prSet presAssocID="{D9750B49-5E7D-4F93-9185-CF02960FFE46}" presName="parentNode1" presStyleLbl="node1" presStyleIdx="0" presStyleCnt="4" custScaleX="110901" custScaleY="11366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DA29CE-31F5-49DE-BE3F-43BF396FD255}" type="pres">
      <dgm:prSet presAssocID="{D9750B49-5E7D-4F93-9185-CF02960FFE46}" presName="connSite1" presStyleCnt="0"/>
      <dgm:spPr/>
      <dgm:t>
        <a:bodyPr/>
        <a:lstStyle/>
        <a:p>
          <a:endParaRPr lang="nl-NL"/>
        </a:p>
      </dgm:t>
    </dgm:pt>
    <dgm:pt modelId="{D7FCA807-EC47-45A3-863E-63B177A159E3}" type="pres">
      <dgm:prSet presAssocID="{1D5C7521-69F9-474D-96BF-6F0892EDF5A5}" presName="Name9" presStyleLbl="sibTrans2D1" presStyleIdx="0" presStyleCnt="3"/>
      <dgm:spPr/>
      <dgm:t>
        <a:bodyPr/>
        <a:lstStyle/>
        <a:p>
          <a:endParaRPr lang="nl-NL"/>
        </a:p>
      </dgm:t>
    </dgm:pt>
    <dgm:pt modelId="{3E70990A-4692-4D8F-87A1-583A5073E389}" type="pres">
      <dgm:prSet presAssocID="{51FDCE81-955D-4942-AF78-C1A975E8539C}" presName="composite2" presStyleCnt="0"/>
      <dgm:spPr/>
      <dgm:t>
        <a:bodyPr/>
        <a:lstStyle/>
        <a:p>
          <a:endParaRPr lang="nl-NL"/>
        </a:p>
      </dgm:t>
    </dgm:pt>
    <dgm:pt modelId="{B1A62687-6FFA-445C-A083-15E20D72E2A3}" type="pres">
      <dgm:prSet presAssocID="{51FDCE81-955D-4942-AF78-C1A975E8539C}" presName="dummyNode2" presStyleLbl="node1" presStyleIdx="0" presStyleCnt="4"/>
      <dgm:spPr/>
      <dgm:t>
        <a:bodyPr/>
        <a:lstStyle/>
        <a:p>
          <a:endParaRPr lang="nl-NL"/>
        </a:p>
      </dgm:t>
    </dgm:pt>
    <dgm:pt modelId="{51822946-13ED-4868-AE50-A5929E27A489}" type="pres">
      <dgm:prSet presAssocID="{51FDCE81-955D-4942-AF78-C1A975E8539C}" presName="childNode2" presStyleLbl="bgAcc1" presStyleIdx="1" presStyleCnt="4" custScaleX="124553" custScaleY="1109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60B5D89-938C-46C6-9131-9B1838595F30}" type="pres">
      <dgm:prSet presAssocID="{51FDCE81-955D-4942-AF78-C1A975E8539C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A62FD10-ACF7-4D1E-9EFE-09C7A53288E0}" type="pres">
      <dgm:prSet presAssocID="{51FDCE81-955D-4942-AF78-C1A975E8539C}" presName="parentNode2" presStyleLbl="node1" presStyleIdx="1" presStyleCnt="4" custScaleX="110901" custScaleY="113663" custLinFactNeighborY="-344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89A4C4-65D2-4168-92DF-82BE81165863}" type="pres">
      <dgm:prSet presAssocID="{51FDCE81-955D-4942-AF78-C1A975E8539C}" presName="connSite2" presStyleCnt="0"/>
      <dgm:spPr/>
      <dgm:t>
        <a:bodyPr/>
        <a:lstStyle/>
        <a:p>
          <a:endParaRPr lang="nl-NL"/>
        </a:p>
      </dgm:t>
    </dgm:pt>
    <dgm:pt modelId="{DA89416C-EACD-41A7-B270-45E0C7FA657C}" type="pres">
      <dgm:prSet presAssocID="{747832CA-B75C-420A-98E9-6207DD2A179E}" presName="Name18" presStyleLbl="sibTrans2D1" presStyleIdx="1" presStyleCnt="3"/>
      <dgm:spPr/>
      <dgm:t>
        <a:bodyPr/>
        <a:lstStyle/>
        <a:p>
          <a:endParaRPr lang="nl-NL"/>
        </a:p>
      </dgm:t>
    </dgm:pt>
    <dgm:pt modelId="{E1138BF5-0919-4F0B-B25E-4E1021CF9822}" type="pres">
      <dgm:prSet presAssocID="{94EAA9BC-AC59-46CD-9837-5D6EB868F270}" presName="composite1" presStyleCnt="0"/>
      <dgm:spPr/>
      <dgm:t>
        <a:bodyPr/>
        <a:lstStyle/>
        <a:p>
          <a:endParaRPr lang="nl-NL"/>
        </a:p>
      </dgm:t>
    </dgm:pt>
    <dgm:pt modelId="{7841ED77-B09C-4208-A36D-30A668855CD2}" type="pres">
      <dgm:prSet presAssocID="{94EAA9BC-AC59-46CD-9837-5D6EB868F270}" presName="dummyNode1" presStyleLbl="node1" presStyleIdx="1" presStyleCnt="4"/>
      <dgm:spPr/>
      <dgm:t>
        <a:bodyPr/>
        <a:lstStyle/>
        <a:p>
          <a:endParaRPr lang="nl-NL"/>
        </a:p>
      </dgm:t>
    </dgm:pt>
    <dgm:pt modelId="{23A2F758-8501-4889-ACC6-678461C78A59}" type="pres">
      <dgm:prSet presAssocID="{94EAA9BC-AC59-46CD-9837-5D6EB868F270}" presName="childNode1" presStyleLbl="bgAcc1" presStyleIdx="2" presStyleCnt="4" custScaleX="124553" custScaleY="1109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D0085B-267B-41C8-9839-D76E8C281E23}" type="pres">
      <dgm:prSet presAssocID="{94EAA9BC-AC59-46CD-9837-5D6EB868F270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0A5FF4-D7FB-4B7F-915F-C9E284056BCF}" type="pres">
      <dgm:prSet presAssocID="{94EAA9BC-AC59-46CD-9837-5D6EB868F270}" presName="parentNode1" presStyleLbl="node1" presStyleIdx="2" presStyleCnt="4" custScaleX="110901" custScaleY="11366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668BBB-B9B8-42A7-82A8-724A8D6D20A0}" type="pres">
      <dgm:prSet presAssocID="{94EAA9BC-AC59-46CD-9837-5D6EB868F270}" presName="connSite1" presStyleCnt="0"/>
      <dgm:spPr/>
      <dgm:t>
        <a:bodyPr/>
        <a:lstStyle/>
        <a:p>
          <a:endParaRPr lang="nl-NL"/>
        </a:p>
      </dgm:t>
    </dgm:pt>
    <dgm:pt modelId="{824B80C6-DA2B-4116-BFBD-D741510F6097}" type="pres">
      <dgm:prSet presAssocID="{F66D062C-802A-4394-9550-6C421992D008}" presName="Name9" presStyleLbl="sibTrans2D1" presStyleIdx="2" presStyleCnt="3"/>
      <dgm:spPr/>
      <dgm:t>
        <a:bodyPr/>
        <a:lstStyle/>
        <a:p>
          <a:endParaRPr lang="nl-NL"/>
        </a:p>
      </dgm:t>
    </dgm:pt>
    <dgm:pt modelId="{F57F3E06-7B22-485C-A943-F901073A9923}" type="pres">
      <dgm:prSet presAssocID="{052DE0A2-D383-4BD0-BB1A-AD49D79CF988}" presName="composite2" presStyleCnt="0"/>
      <dgm:spPr/>
      <dgm:t>
        <a:bodyPr/>
        <a:lstStyle/>
        <a:p>
          <a:endParaRPr lang="nl-NL"/>
        </a:p>
      </dgm:t>
    </dgm:pt>
    <dgm:pt modelId="{3C9285C1-E084-4851-832B-4848F36670C8}" type="pres">
      <dgm:prSet presAssocID="{052DE0A2-D383-4BD0-BB1A-AD49D79CF988}" presName="dummyNode2" presStyleLbl="node1" presStyleIdx="2" presStyleCnt="4"/>
      <dgm:spPr/>
      <dgm:t>
        <a:bodyPr/>
        <a:lstStyle/>
        <a:p>
          <a:endParaRPr lang="nl-NL"/>
        </a:p>
      </dgm:t>
    </dgm:pt>
    <dgm:pt modelId="{63B48243-8F4D-40F8-A289-CD0B50600E9C}" type="pres">
      <dgm:prSet presAssocID="{052DE0A2-D383-4BD0-BB1A-AD49D79CF988}" presName="childNode2" presStyleLbl="bgAcc1" presStyleIdx="3" presStyleCnt="4" custScaleX="124553" custScaleY="1109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29CEFF-5DA5-4C70-9A04-7175D948B559}" type="pres">
      <dgm:prSet presAssocID="{052DE0A2-D383-4BD0-BB1A-AD49D79CF98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44C8D6-97AC-4673-B5FB-9B03A919654A}" type="pres">
      <dgm:prSet presAssocID="{052DE0A2-D383-4BD0-BB1A-AD49D79CF988}" presName="parentNode2" presStyleLbl="node1" presStyleIdx="3" presStyleCnt="4" custScaleX="110901" custScaleY="113663" custLinFactNeighborY="-344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25858B-5C3E-4F8A-831B-C87FE7C40B1C}" type="pres">
      <dgm:prSet presAssocID="{052DE0A2-D383-4BD0-BB1A-AD49D79CF988}" presName="connSite2" presStyleCnt="0"/>
      <dgm:spPr/>
      <dgm:t>
        <a:bodyPr/>
        <a:lstStyle/>
        <a:p>
          <a:endParaRPr lang="nl-NL"/>
        </a:p>
      </dgm:t>
    </dgm:pt>
  </dgm:ptLst>
  <dgm:cxnLst>
    <dgm:cxn modelId="{594A16C1-87D1-4558-9D14-7C634FD67139}" type="presOf" srcId="{B2B8A82D-4432-46F7-B9CD-F0EBE585B5F0}" destId="{660B5D89-938C-46C6-9131-9B1838595F30}" srcOrd="1" destOrd="0" presId="urn:microsoft.com/office/officeart/2005/8/layout/hProcess4"/>
    <dgm:cxn modelId="{1B95368C-DEDD-4BB5-911F-2F0BCFDDDC30}" type="presOf" srcId="{D801991B-CA6C-46EB-8D45-038C2520C67B}" destId="{51822946-13ED-4868-AE50-A5929E27A489}" srcOrd="0" destOrd="1" presId="urn:microsoft.com/office/officeart/2005/8/layout/hProcess4"/>
    <dgm:cxn modelId="{0574A91B-C213-4314-B776-F74D05BD9DB4}" type="presOf" srcId="{61B7FD34-ED6C-41B9-959A-EFFB0AC1D150}" destId="{63B48243-8F4D-40F8-A289-CD0B50600E9C}" srcOrd="0" destOrd="0" presId="urn:microsoft.com/office/officeart/2005/8/layout/hProcess4"/>
    <dgm:cxn modelId="{5CAA63B9-DFB9-41EC-ABA8-E84820453276}" type="presOf" srcId="{51FDCE81-955D-4942-AF78-C1A975E8539C}" destId="{4A62FD10-ACF7-4D1E-9EFE-09C7A53288E0}" srcOrd="0" destOrd="0" presId="urn:microsoft.com/office/officeart/2005/8/layout/hProcess4"/>
    <dgm:cxn modelId="{52C39004-A6A7-4CCB-B31E-C294328D8B67}" type="presOf" srcId="{E8EED92E-4DCF-4275-970D-D3E347F9B888}" destId="{DBD0085B-267B-41C8-9839-D76E8C281E23}" srcOrd="1" destOrd="1" presId="urn:microsoft.com/office/officeart/2005/8/layout/hProcess4"/>
    <dgm:cxn modelId="{DFA3FF05-24A1-4422-97F4-A2AC944C1905}" type="presOf" srcId="{F51AD641-8946-4460-8B42-05BC450803F3}" destId="{5929CEFF-5DA5-4C70-9A04-7175D948B559}" srcOrd="1" destOrd="1" presId="urn:microsoft.com/office/officeart/2005/8/layout/hProcess4"/>
    <dgm:cxn modelId="{1E909F90-0F3C-4AD2-96C2-92DD1BD3606D}" type="presOf" srcId="{D9750B49-5E7D-4F93-9185-CF02960FFE46}" destId="{3412A4E0-8D8D-43B2-AAEB-87356D3017BA}" srcOrd="0" destOrd="0" presId="urn:microsoft.com/office/officeart/2005/8/layout/hProcess4"/>
    <dgm:cxn modelId="{028FECE5-B4C8-4D81-A5DC-878FD6E0FDED}" type="presOf" srcId="{B2B8A82D-4432-46F7-B9CD-F0EBE585B5F0}" destId="{51822946-13ED-4868-AE50-A5929E27A489}" srcOrd="0" destOrd="0" presId="urn:microsoft.com/office/officeart/2005/8/layout/hProcess4"/>
    <dgm:cxn modelId="{2C59ECE5-C186-4B83-8442-07F5253E8B80}" srcId="{052DE0A2-D383-4BD0-BB1A-AD49D79CF988}" destId="{61B7FD34-ED6C-41B9-959A-EFFB0AC1D150}" srcOrd="0" destOrd="0" parTransId="{D7685A15-76B0-4CCC-AF1F-68F9780D93A3}" sibTransId="{A0538357-AFF7-4C59-87E3-41613622D941}"/>
    <dgm:cxn modelId="{868A1410-EEBB-4F52-9F3F-707B77D95E8F}" type="presOf" srcId="{1829B6EA-1207-4F05-A347-8A03787218C1}" destId="{5C63121B-46BC-4BF1-AE33-7F5D62D6FB01}" srcOrd="0" destOrd="0" presId="urn:microsoft.com/office/officeart/2005/8/layout/hProcess4"/>
    <dgm:cxn modelId="{2FB78DA8-3D78-4DAA-A5CC-7F607D93A0FB}" srcId="{1829B6EA-1207-4F05-A347-8A03787218C1}" destId="{D9750B49-5E7D-4F93-9185-CF02960FFE46}" srcOrd="0" destOrd="0" parTransId="{1B648E83-10DE-4B08-A862-1B1067E9580B}" sibTransId="{1D5C7521-69F9-474D-96BF-6F0892EDF5A5}"/>
    <dgm:cxn modelId="{9CC28469-B77C-4ADD-AFDC-27AF2D7FAA32}" type="presOf" srcId="{A2DB6349-C39D-400B-9504-89E3BEC5ABAB}" destId="{AA6ADAC3-71D5-4A26-8B15-9A9115721ED0}" srcOrd="0" destOrd="0" presId="urn:microsoft.com/office/officeart/2005/8/layout/hProcess4"/>
    <dgm:cxn modelId="{61012D80-2CD7-48B7-85CC-7098A4660D21}" type="presOf" srcId="{02DA6610-A220-4720-9ABD-2ED85A6CED4A}" destId="{23A2F758-8501-4889-ACC6-678461C78A59}" srcOrd="0" destOrd="0" presId="urn:microsoft.com/office/officeart/2005/8/layout/hProcess4"/>
    <dgm:cxn modelId="{0D5E541A-37E3-4E68-AFB2-1B7B38FAFC1C}" type="presOf" srcId="{F51AD641-8946-4460-8B42-05BC450803F3}" destId="{63B48243-8F4D-40F8-A289-CD0B50600E9C}" srcOrd="0" destOrd="1" presId="urn:microsoft.com/office/officeart/2005/8/layout/hProcess4"/>
    <dgm:cxn modelId="{FC92FC52-1950-4C25-8B80-D6A39F948EA8}" srcId="{1829B6EA-1207-4F05-A347-8A03787218C1}" destId="{052DE0A2-D383-4BD0-BB1A-AD49D79CF988}" srcOrd="3" destOrd="0" parTransId="{92D91D8E-32FF-4989-802E-1F11107E4EE3}" sibTransId="{E87B7A22-508C-42AE-813E-D7FB69634BB6}"/>
    <dgm:cxn modelId="{8441934B-AF29-4AED-9AFF-5304C2DD1D04}" srcId="{51FDCE81-955D-4942-AF78-C1A975E8539C}" destId="{060DA2D9-E5B9-4CF0-BF9E-ADAFBE954272}" srcOrd="2" destOrd="0" parTransId="{7D25A4DD-911A-4B16-A7CF-91662C721B37}" sibTransId="{FC952945-75B9-47B3-B5AC-4082C3F8549C}"/>
    <dgm:cxn modelId="{D6354B0C-EB14-468D-8612-E5DB4C6307F7}" type="presOf" srcId="{92537A17-DAE6-4FA9-A6BB-8F1B9A1D5E7B}" destId="{AA6ADAC3-71D5-4A26-8B15-9A9115721ED0}" srcOrd="0" destOrd="1" presId="urn:microsoft.com/office/officeart/2005/8/layout/hProcess4"/>
    <dgm:cxn modelId="{70E133CA-17BF-4C3D-9A5F-B132D6CED39D}" srcId="{94EAA9BC-AC59-46CD-9837-5D6EB868F270}" destId="{E8EED92E-4DCF-4275-970D-D3E347F9B888}" srcOrd="1" destOrd="0" parTransId="{E88199F3-9351-4022-9E8E-EB1AE08C5C10}" sibTransId="{364713A5-8E72-4210-A6FC-A230653BEEF8}"/>
    <dgm:cxn modelId="{9CF079DE-D07E-451E-96A7-9D9245C9111D}" type="presOf" srcId="{747832CA-B75C-420A-98E9-6207DD2A179E}" destId="{DA89416C-EACD-41A7-B270-45E0C7FA657C}" srcOrd="0" destOrd="0" presId="urn:microsoft.com/office/officeart/2005/8/layout/hProcess4"/>
    <dgm:cxn modelId="{55C227C8-604A-4E52-88C6-B35EA79DB5BC}" srcId="{D9750B49-5E7D-4F93-9185-CF02960FFE46}" destId="{A2DB6349-C39D-400B-9504-89E3BEC5ABAB}" srcOrd="0" destOrd="0" parTransId="{C1DA3CB8-C904-4A74-ACE1-69834708BA24}" sibTransId="{C106D612-E163-4680-8C73-9EDE40F7AD9D}"/>
    <dgm:cxn modelId="{B0E7D07A-B318-4358-9E5A-1884BEA840C9}" srcId="{1829B6EA-1207-4F05-A347-8A03787218C1}" destId="{94EAA9BC-AC59-46CD-9837-5D6EB868F270}" srcOrd="2" destOrd="0" parTransId="{BD19EAD1-90D6-4E6D-871D-27ECB16CC198}" sibTransId="{F66D062C-802A-4394-9550-6C421992D008}"/>
    <dgm:cxn modelId="{8EAB97B2-459D-4C88-A935-6E50B8B37524}" type="presOf" srcId="{E8EED92E-4DCF-4275-970D-D3E347F9B888}" destId="{23A2F758-8501-4889-ACC6-678461C78A59}" srcOrd="0" destOrd="1" presId="urn:microsoft.com/office/officeart/2005/8/layout/hProcess4"/>
    <dgm:cxn modelId="{746034B7-1DDE-4EC0-A6B7-B570E24984AD}" srcId="{1829B6EA-1207-4F05-A347-8A03787218C1}" destId="{51FDCE81-955D-4942-AF78-C1A975E8539C}" srcOrd="1" destOrd="0" parTransId="{D23F19D1-98BD-4AAD-BF72-342878C1AF66}" sibTransId="{747832CA-B75C-420A-98E9-6207DD2A179E}"/>
    <dgm:cxn modelId="{DCF90A75-3B56-4AC1-AFF3-ED850590C2F2}" type="presOf" srcId="{060DA2D9-E5B9-4CF0-BF9E-ADAFBE954272}" destId="{660B5D89-938C-46C6-9131-9B1838595F30}" srcOrd="1" destOrd="2" presId="urn:microsoft.com/office/officeart/2005/8/layout/hProcess4"/>
    <dgm:cxn modelId="{D68C1948-B315-4ACB-B6C7-1A61FA61863C}" type="presOf" srcId="{02DA6610-A220-4720-9ABD-2ED85A6CED4A}" destId="{DBD0085B-267B-41C8-9839-D76E8C281E23}" srcOrd="1" destOrd="0" presId="urn:microsoft.com/office/officeart/2005/8/layout/hProcess4"/>
    <dgm:cxn modelId="{4DFD8C6A-46AF-4DF5-83B6-908B81E45C42}" type="presOf" srcId="{94EAA9BC-AC59-46CD-9837-5D6EB868F270}" destId="{C40A5FF4-D7FB-4B7F-915F-C9E284056BCF}" srcOrd="0" destOrd="0" presId="urn:microsoft.com/office/officeart/2005/8/layout/hProcess4"/>
    <dgm:cxn modelId="{E03E1A0D-50D4-45A8-A3A1-839B0EE2AB72}" type="presOf" srcId="{F66D062C-802A-4394-9550-6C421992D008}" destId="{824B80C6-DA2B-4116-BFBD-D741510F6097}" srcOrd="0" destOrd="0" presId="urn:microsoft.com/office/officeart/2005/8/layout/hProcess4"/>
    <dgm:cxn modelId="{FF893DED-C8B6-4852-A827-C458EFF25394}" type="presOf" srcId="{61B7FD34-ED6C-41B9-959A-EFFB0AC1D150}" destId="{5929CEFF-5DA5-4C70-9A04-7175D948B559}" srcOrd="1" destOrd="0" presId="urn:microsoft.com/office/officeart/2005/8/layout/hProcess4"/>
    <dgm:cxn modelId="{53919829-5AB6-41FE-B35A-7295D53B2AFA}" srcId="{94EAA9BC-AC59-46CD-9837-5D6EB868F270}" destId="{02DA6610-A220-4720-9ABD-2ED85A6CED4A}" srcOrd="0" destOrd="0" parTransId="{A858BA7D-B75A-420D-A326-C3E8F9117348}" sibTransId="{9289C715-9978-41A6-891C-FE1205AB7A9A}"/>
    <dgm:cxn modelId="{E0BBFAA3-AB39-4D69-B7C5-1671D60D5368}" type="presOf" srcId="{060DA2D9-E5B9-4CF0-BF9E-ADAFBE954272}" destId="{51822946-13ED-4868-AE50-A5929E27A489}" srcOrd="0" destOrd="2" presId="urn:microsoft.com/office/officeart/2005/8/layout/hProcess4"/>
    <dgm:cxn modelId="{837A2E38-9114-43B5-BAEC-9DA14F1B29D4}" srcId="{51FDCE81-955D-4942-AF78-C1A975E8539C}" destId="{D801991B-CA6C-46EB-8D45-038C2520C67B}" srcOrd="1" destOrd="0" parTransId="{749D205C-9E43-456E-B52D-318EA7CE1FD5}" sibTransId="{2DE8D627-85BC-4D47-BF78-71E2FF4D9A90}"/>
    <dgm:cxn modelId="{F77D8520-CD52-4451-88B9-2AC59D7FF752}" srcId="{D9750B49-5E7D-4F93-9185-CF02960FFE46}" destId="{92537A17-DAE6-4FA9-A6BB-8F1B9A1D5E7B}" srcOrd="1" destOrd="0" parTransId="{DF51355A-43C4-48EC-B14C-38011064505E}" sibTransId="{7DA6386C-A369-46D3-9FDD-1DAB8B143693}"/>
    <dgm:cxn modelId="{259F3D95-5EC6-4318-BD56-9D197B0AFDA4}" srcId="{51FDCE81-955D-4942-AF78-C1A975E8539C}" destId="{B2B8A82D-4432-46F7-B9CD-F0EBE585B5F0}" srcOrd="0" destOrd="0" parTransId="{D7DEB16F-E428-4F70-82A4-8E6D1D083F62}" sibTransId="{34680286-E202-4924-AC81-35796C45F8E7}"/>
    <dgm:cxn modelId="{95AF9280-2A17-40F6-B4D7-60CFB08EE175}" srcId="{052DE0A2-D383-4BD0-BB1A-AD49D79CF988}" destId="{F51AD641-8946-4460-8B42-05BC450803F3}" srcOrd="1" destOrd="0" parTransId="{B40D7BB4-8D08-4EA1-AB12-7FA02C10F35C}" sibTransId="{B3F4CBCA-4996-419D-B43D-70485D901CC3}"/>
    <dgm:cxn modelId="{7C552DCA-A860-42DA-9FC3-7E26C287963E}" type="presOf" srcId="{D801991B-CA6C-46EB-8D45-038C2520C67B}" destId="{660B5D89-938C-46C6-9131-9B1838595F30}" srcOrd="1" destOrd="1" presId="urn:microsoft.com/office/officeart/2005/8/layout/hProcess4"/>
    <dgm:cxn modelId="{AAFF8708-F56B-4D8F-94E6-E4FB0D4B2326}" type="presOf" srcId="{052DE0A2-D383-4BD0-BB1A-AD49D79CF988}" destId="{0D44C8D6-97AC-4673-B5FB-9B03A919654A}" srcOrd="0" destOrd="0" presId="urn:microsoft.com/office/officeart/2005/8/layout/hProcess4"/>
    <dgm:cxn modelId="{8BB17D46-401C-45C5-ACD2-A7AC2B34C2F6}" type="presOf" srcId="{92537A17-DAE6-4FA9-A6BB-8F1B9A1D5E7B}" destId="{787EB97F-A93C-4F78-A927-2236BC8C0613}" srcOrd="1" destOrd="1" presId="urn:microsoft.com/office/officeart/2005/8/layout/hProcess4"/>
    <dgm:cxn modelId="{B07A9F59-702E-4D53-8D6D-9F4723895E7D}" type="presOf" srcId="{1D5C7521-69F9-474D-96BF-6F0892EDF5A5}" destId="{D7FCA807-EC47-45A3-863E-63B177A159E3}" srcOrd="0" destOrd="0" presId="urn:microsoft.com/office/officeart/2005/8/layout/hProcess4"/>
    <dgm:cxn modelId="{F125AC95-4B24-400D-B70F-7BFEEA7D3208}" type="presOf" srcId="{A2DB6349-C39D-400B-9504-89E3BEC5ABAB}" destId="{787EB97F-A93C-4F78-A927-2236BC8C0613}" srcOrd="1" destOrd="0" presId="urn:microsoft.com/office/officeart/2005/8/layout/hProcess4"/>
    <dgm:cxn modelId="{B80E3C91-F061-4914-B22C-BC5C11CC19FF}" type="presParOf" srcId="{5C63121B-46BC-4BF1-AE33-7F5D62D6FB01}" destId="{0045C9E8-8A7C-440B-933F-6AAE1DF9F5B7}" srcOrd="0" destOrd="0" presId="urn:microsoft.com/office/officeart/2005/8/layout/hProcess4"/>
    <dgm:cxn modelId="{1B5F7BD3-2BA7-4556-90D5-835881E49A6F}" type="presParOf" srcId="{5C63121B-46BC-4BF1-AE33-7F5D62D6FB01}" destId="{F0F630F4-7554-4D5A-9774-E340C7D83650}" srcOrd="1" destOrd="0" presId="urn:microsoft.com/office/officeart/2005/8/layout/hProcess4"/>
    <dgm:cxn modelId="{EDF2FD5D-B167-49EA-8917-B39E525027EC}" type="presParOf" srcId="{5C63121B-46BC-4BF1-AE33-7F5D62D6FB01}" destId="{5C2A87FA-5EA5-48E9-910B-477C6A5BE177}" srcOrd="2" destOrd="0" presId="urn:microsoft.com/office/officeart/2005/8/layout/hProcess4"/>
    <dgm:cxn modelId="{08C83708-20D1-442D-ACCB-FBBE55E4734D}" type="presParOf" srcId="{5C2A87FA-5EA5-48E9-910B-477C6A5BE177}" destId="{243F617C-2F04-431B-BE64-8D24E04F4971}" srcOrd="0" destOrd="0" presId="urn:microsoft.com/office/officeart/2005/8/layout/hProcess4"/>
    <dgm:cxn modelId="{337B9607-77FF-4774-B7F1-D7451BBB22EC}" type="presParOf" srcId="{243F617C-2F04-431B-BE64-8D24E04F4971}" destId="{ABF97610-54D2-4EE1-AAE5-8A2F39B29B38}" srcOrd="0" destOrd="0" presId="urn:microsoft.com/office/officeart/2005/8/layout/hProcess4"/>
    <dgm:cxn modelId="{3A8CDF39-C75B-4D5B-82FE-592D3FD764CD}" type="presParOf" srcId="{243F617C-2F04-431B-BE64-8D24E04F4971}" destId="{AA6ADAC3-71D5-4A26-8B15-9A9115721ED0}" srcOrd="1" destOrd="0" presId="urn:microsoft.com/office/officeart/2005/8/layout/hProcess4"/>
    <dgm:cxn modelId="{D8CA272C-CD6A-4903-ADA1-959282E60DCC}" type="presParOf" srcId="{243F617C-2F04-431B-BE64-8D24E04F4971}" destId="{787EB97F-A93C-4F78-A927-2236BC8C0613}" srcOrd="2" destOrd="0" presId="urn:microsoft.com/office/officeart/2005/8/layout/hProcess4"/>
    <dgm:cxn modelId="{D3447ECC-BD03-456B-A272-D5D2CCA86CDE}" type="presParOf" srcId="{243F617C-2F04-431B-BE64-8D24E04F4971}" destId="{3412A4E0-8D8D-43B2-AAEB-87356D3017BA}" srcOrd="3" destOrd="0" presId="urn:microsoft.com/office/officeart/2005/8/layout/hProcess4"/>
    <dgm:cxn modelId="{7B1DB97B-1AC4-4577-B66E-1BCC93819DB9}" type="presParOf" srcId="{243F617C-2F04-431B-BE64-8D24E04F4971}" destId="{C0DA29CE-31F5-49DE-BE3F-43BF396FD255}" srcOrd="4" destOrd="0" presId="urn:microsoft.com/office/officeart/2005/8/layout/hProcess4"/>
    <dgm:cxn modelId="{326F3299-2098-41BC-A224-A1C04244C3F1}" type="presParOf" srcId="{5C2A87FA-5EA5-48E9-910B-477C6A5BE177}" destId="{D7FCA807-EC47-45A3-863E-63B177A159E3}" srcOrd="1" destOrd="0" presId="urn:microsoft.com/office/officeart/2005/8/layout/hProcess4"/>
    <dgm:cxn modelId="{2111A0A1-FED8-4552-9986-69F7F9BC02D5}" type="presParOf" srcId="{5C2A87FA-5EA5-48E9-910B-477C6A5BE177}" destId="{3E70990A-4692-4D8F-87A1-583A5073E389}" srcOrd="2" destOrd="0" presId="urn:microsoft.com/office/officeart/2005/8/layout/hProcess4"/>
    <dgm:cxn modelId="{C28D79CC-336F-45CE-B7E1-7547A6C88AC1}" type="presParOf" srcId="{3E70990A-4692-4D8F-87A1-583A5073E389}" destId="{B1A62687-6FFA-445C-A083-15E20D72E2A3}" srcOrd="0" destOrd="0" presId="urn:microsoft.com/office/officeart/2005/8/layout/hProcess4"/>
    <dgm:cxn modelId="{65085022-F692-44CB-818B-2C175C9E953D}" type="presParOf" srcId="{3E70990A-4692-4D8F-87A1-583A5073E389}" destId="{51822946-13ED-4868-AE50-A5929E27A489}" srcOrd="1" destOrd="0" presId="urn:microsoft.com/office/officeart/2005/8/layout/hProcess4"/>
    <dgm:cxn modelId="{42DF4559-2E09-41EC-9E01-FE0A8F8625E5}" type="presParOf" srcId="{3E70990A-4692-4D8F-87A1-583A5073E389}" destId="{660B5D89-938C-46C6-9131-9B1838595F30}" srcOrd="2" destOrd="0" presId="urn:microsoft.com/office/officeart/2005/8/layout/hProcess4"/>
    <dgm:cxn modelId="{2EEF4ACC-F506-4094-A570-A0DC7B3720BD}" type="presParOf" srcId="{3E70990A-4692-4D8F-87A1-583A5073E389}" destId="{4A62FD10-ACF7-4D1E-9EFE-09C7A53288E0}" srcOrd="3" destOrd="0" presId="urn:microsoft.com/office/officeart/2005/8/layout/hProcess4"/>
    <dgm:cxn modelId="{98504511-24DB-4222-BB6B-4F4252C04103}" type="presParOf" srcId="{3E70990A-4692-4D8F-87A1-583A5073E389}" destId="{D289A4C4-65D2-4168-92DF-82BE81165863}" srcOrd="4" destOrd="0" presId="urn:microsoft.com/office/officeart/2005/8/layout/hProcess4"/>
    <dgm:cxn modelId="{0CA46FC5-AAB7-4983-B026-08C8196A04A1}" type="presParOf" srcId="{5C2A87FA-5EA5-48E9-910B-477C6A5BE177}" destId="{DA89416C-EACD-41A7-B270-45E0C7FA657C}" srcOrd="3" destOrd="0" presId="urn:microsoft.com/office/officeart/2005/8/layout/hProcess4"/>
    <dgm:cxn modelId="{4E9BB075-C27A-48B6-B1D3-5FC455A44026}" type="presParOf" srcId="{5C2A87FA-5EA5-48E9-910B-477C6A5BE177}" destId="{E1138BF5-0919-4F0B-B25E-4E1021CF9822}" srcOrd="4" destOrd="0" presId="urn:microsoft.com/office/officeart/2005/8/layout/hProcess4"/>
    <dgm:cxn modelId="{2CED9A66-7B07-4A43-B6A2-1423ED8DC674}" type="presParOf" srcId="{E1138BF5-0919-4F0B-B25E-4E1021CF9822}" destId="{7841ED77-B09C-4208-A36D-30A668855CD2}" srcOrd="0" destOrd="0" presId="urn:microsoft.com/office/officeart/2005/8/layout/hProcess4"/>
    <dgm:cxn modelId="{8CA89BF2-CA98-408C-A588-BE998AC41BBF}" type="presParOf" srcId="{E1138BF5-0919-4F0B-B25E-4E1021CF9822}" destId="{23A2F758-8501-4889-ACC6-678461C78A59}" srcOrd="1" destOrd="0" presId="urn:microsoft.com/office/officeart/2005/8/layout/hProcess4"/>
    <dgm:cxn modelId="{942E9382-BE70-4A41-807E-3A4C677EDBE4}" type="presParOf" srcId="{E1138BF5-0919-4F0B-B25E-4E1021CF9822}" destId="{DBD0085B-267B-41C8-9839-D76E8C281E23}" srcOrd="2" destOrd="0" presId="urn:microsoft.com/office/officeart/2005/8/layout/hProcess4"/>
    <dgm:cxn modelId="{EF01AFE2-1B6B-4DE1-ADD8-9A533427A24C}" type="presParOf" srcId="{E1138BF5-0919-4F0B-B25E-4E1021CF9822}" destId="{C40A5FF4-D7FB-4B7F-915F-C9E284056BCF}" srcOrd="3" destOrd="0" presId="urn:microsoft.com/office/officeart/2005/8/layout/hProcess4"/>
    <dgm:cxn modelId="{EEEFE26D-DE37-46A1-AF80-1B9BC6A38F44}" type="presParOf" srcId="{E1138BF5-0919-4F0B-B25E-4E1021CF9822}" destId="{F5668BBB-B9B8-42A7-82A8-724A8D6D20A0}" srcOrd="4" destOrd="0" presId="urn:microsoft.com/office/officeart/2005/8/layout/hProcess4"/>
    <dgm:cxn modelId="{96DC610A-110E-4F9D-89CF-7381C6B58702}" type="presParOf" srcId="{5C2A87FA-5EA5-48E9-910B-477C6A5BE177}" destId="{824B80C6-DA2B-4116-BFBD-D741510F6097}" srcOrd="5" destOrd="0" presId="urn:microsoft.com/office/officeart/2005/8/layout/hProcess4"/>
    <dgm:cxn modelId="{361175C1-560D-4A42-95E0-3700103426A4}" type="presParOf" srcId="{5C2A87FA-5EA5-48E9-910B-477C6A5BE177}" destId="{F57F3E06-7B22-485C-A943-F901073A9923}" srcOrd="6" destOrd="0" presId="urn:microsoft.com/office/officeart/2005/8/layout/hProcess4"/>
    <dgm:cxn modelId="{D3554696-44A5-44DB-8E58-EC60ED3320EB}" type="presParOf" srcId="{F57F3E06-7B22-485C-A943-F901073A9923}" destId="{3C9285C1-E084-4851-832B-4848F36670C8}" srcOrd="0" destOrd="0" presId="urn:microsoft.com/office/officeart/2005/8/layout/hProcess4"/>
    <dgm:cxn modelId="{96FC3287-B811-4382-8BF9-CF402B6C2F58}" type="presParOf" srcId="{F57F3E06-7B22-485C-A943-F901073A9923}" destId="{63B48243-8F4D-40F8-A289-CD0B50600E9C}" srcOrd="1" destOrd="0" presId="urn:microsoft.com/office/officeart/2005/8/layout/hProcess4"/>
    <dgm:cxn modelId="{A06EE5E2-D13A-4D0D-9089-FB51D2928497}" type="presParOf" srcId="{F57F3E06-7B22-485C-A943-F901073A9923}" destId="{5929CEFF-5DA5-4C70-9A04-7175D948B559}" srcOrd="2" destOrd="0" presId="urn:microsoft.com/office/officeart/2005/8/layout/hProcess4"/>
    <dgm:cxn modelId="{47918557-6D6D-4037-8EF2-A5B9028A31E1}" type="presParOf" srcId="{F57F3E06-7B22-485C-A943-F901073A9923}" destId="{0D44C8D6-97AC-4673-B5FB-9B03A919654A}" srcOrd="3" destOrd="0" presId="urn:microsoft.com/office/officeart/2005/8/layout/hProcess4"/>
    <dgm:cxn modelId="{5EBF0665-7DD1-4A1F-9859-E0510584FC57}" type="presParOf" srcId="{F57F3E06-7B22-485C-A943-F901073A9923}" destId="{3125858B-5C3E-4F8A-831B-C87FE7C40B1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9B6EA-1207-4F05-A347-8A03787218C1}" type="doc">
      <dgm:prSet loTypeId="urn:microsoft.com/office/officeart/2005/8/layout/hProcess4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nl-NL"/>
        </a:p>
      </dgm:t>
    </dgm:pt>
    <dgm:pt modelId="{D9750B49-5E7D-4F93-9185-CF02960FFE46}">
      <dgm:prSet phldrT="[Tekst]" custT="1"/>
      <dgm:spPr>
        <a:solidFill>
          <a:schemeClr val="bg2">
            <a:lumMod val="20000"/>
            <a:lumOff val="80000"/>
          </a:schemeClr>
        </a:solidFill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nl-NL" sz="1800" noProof="0" dirty="0" smtClean="0"/>
            <a:t>Belangrijke</a:t>
          </a:r>
          <a:r>
            <a:rPr lang="en-US" sz="1800" noProof="0" dirty="0" smtClean="0"/>
            <a:t> </a:t>
          </a:r>
          <a:r>
            <a:rPr lang="nl-NL" sz="1800" noProof="0" dirty="0" smtClean="0"/>
            <a:t>onderwerpen</a:t>
          </a:r>
          <a:endParaRPr lang="nl-NL" sz="1800" noProof="0" dirty="0"/>
        </a:p>
      </dgm:t>
    </dgm:pt>
    <dgm:pt modelId="{1B648E83-10DE-4B08-A862-1B1067E9580B}" type="parTrans" cxnId="{2FB78DA8-3D78-4DAA-A5CC-7F607D93A0FB}">
      <dgm:prSet/>
      <dgm:spPr/>
      <dgm:t>
        <a:bodyPr/>
        <a:lstStyle/>
        <a:p>
          <a:endParaRPr lang="nl-NL"/>
        </a:p>
      </dgm:t>
    </dgm:pt>
    <dgm:pt modelId="{1D5C7521-69F9-474D-96BF-6F0892EDF5A5}" type="sibTrans" cxnId="{2FB78DA8-3D78-4DAA-A5CC-7F607D93A0FB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 noProof="0" dirty="0"/>
        </a:p>
      </dgm:t>
    </dgm:pt>
    <dgm:pt modelId="{51FDCE81-955D-4942-AF78-C1A975E8539C}">
      <dgm:prSet phldrT="[Tekst]" custT="1"/>
      <dgm:spPr/>
      <dgm:t>
        <a:bodyPr/>
        <a:lstStyle/>
        <a:p>
          <a:r>
            <a:rPr lang="nl-NL" sz="1800" noProof="0" dirty="0" smtClean="0"/>
            <a:t>Begrips-problemen</a:t>
          </a:r>
          <a:endParaRPr lang="nl-NL" sz="1800" noProof="0" dirty="0"/>
        </a:p>
      </dgm:t>
    </dgm:pt>
    <dgm:pt modelId="{D23F19D1-98BD-4AAD-BF72-342878C1AF66}" type="parTrans" cxnId="{746034B7-1DDE-4EC0-A6B7-B570E24984AD}">
      <dgm:prSet/>
      <dgm:spPr/>
      <dgm:t>
        <a:bodyPr/>
        <a:lstStyle/>
        <a:p>
          <a:endParaRPr lang="nl-NL"/>
        </a:p>
      </dgm:t>
    </dgm:pt>
    <dgm:pt modelId="{747832CA-B75C-420A-98E9-6207DD2A179E}" type="sibTrans" cxnId="{746034B7-1DDE-4EC0-A6B7-B570E24984AD}">
      <dgm:prSet/>
      <dgm:spPr/>
      <dgm:t>
        <a:bodyPr/>
        <a:lstStyle/>
        <a:p>
          <a:endParaRPr lang="en-US" noProof="0" dirty="0"/>
        </a:p>
      </dgm:t>
    </dgm:pt>
    <dgm:pt modelId="{D801991B-CA6C-46EB-8D45-038C2520C67B}">
      <dgm:prSet phldrT="[Tekst]" custT="1"/>
      <dgm:spPr/>
      <dgm:t>
        <a:bodyPr/>
        <a:lstStyle/>
        <a:p>
          <a:r>
            <a:rPr lang="nl-NL" sz="1800" noProof="0" dirty="0" smtClean="0"/>
            <a:t>Vragenlijsten</a:t>
          </a:r>
          <a:endParaRPr lang="nl-NL" sz="1800" noProof="0" dirty="0"/>
        </a:p>
      </dgm:t>
    </dgm:pt>
    <dgm:pt modelId="{749D205C-9E43-456E-B52D-318EA7CE1FD5}" type="parTrans" cxnId="{837A2E38-9114-43B5-BAEC-9DA14F1B29D4}">
      <dgm:prSet/>
      <dgm:spPr/>
      <dgm:t>
        <a:bodyPr/>
        <a:lstStyle/>
        <a:p>
          <a:endParaRPr lang="nl-NL"/>
        </a:p>
      </dgm:t>
    </dgm:pt>
    <dgm:pt modelId="{2DE8D627-85BC-4D47-BF78-71E2FF4D9A90}" type="sibTrans" cxnId="{837A2E38-9114-43B5-BAEC-9DA14F1B29D4}">
      <dgm:prSet/>
      <dgm:spPr/>
      <dgm:t>
        <a:bodyPr/>
        <a:lstStyle/>
        <a:p>
          <a:endParaRPr lang="nl-NL"/>
        </a:p>
      </dgm:t>
    </dgm:pt>
    <dgm:pt modelId="{060DA2D9-E5B9-4CF0-BF9E-ADAFBE954272}">
      <dgm:prSet phldrT="[Tekst]" custT="1"/>
      <dgm:spPr/>
      <dgm:t>
        <a:bodyPr/>
        <a:lstStyle/>
        <a:p>
          <a:r>
            <a:rPr lang="en-US" sz="1800" noProof="0" dirty="0" smtClean="0"/>
            <a:t>Interviews</a:t>
          </a:r>
          <a:endParaRPr lang="en-US" sz="1800" noProof="0" dirty="0"/>
        </a:p>
      </dgm:t>
    </dgm:pt>
    <dgm:pt modelId="{7D25A4DD-911A-4B16-A7CF-91662C721B37}" type="parTrans" cxnId="{8441934B-AF29-4AED-9AFF-5304C2DD1D04}">
      <dgm:prSet/>
      <dgm:spPr/>
      <dgm:t>
        <a:bodyPr/>
        <a:lstStyle/>
        <a:p>
          <a:endParaRPr lang="nl-NL"/>
        </a:p>
      </dgm:t>
    </dgm:pt>
    <dgm:pt modelId="{FC952945-75B9-47B3-B5AC-4082C3F8549C}" type="sibTrans" cxnId="{8441934B-AF29-4AED-9AFF-5304C2DD1D04}">
      <dgm:prSet/>
      <dgm:spPr/>
      <dgm:t>
        <a:bodyPr/>
        <a:lstStyle/>
        <a:p>
          <a:endParaRPr lang="nl-NL"/>
        </a:p>
      </dgm:t>
    </dgm:pt>
    <dgm:pt modelId="{94EAA9BC-AC59-46CD-9837-5D6EB868F270}">
      <dgm:prSet phldrT="[Tekst]" custT="1"/>
      <dgm:spPr/>
      <dgm:t>
        <a:bodyPr/>
        <a:lstStyle/>
        <a:p>
          <a:r>
            <a:rPr lang="nl-NL" sz="1800" noProof="0" dirty="0" smtClean="0"/>
            <a:t>Lesontwerp</a:t>
          </a:r>
          <a:endParaRPr lang="nl-NL" sz="1800" noProof="0" dirty="0"/>
        </a:p>
      </dgm:t>
    </dgm:pt>
    <dgm:pt modelId="{BD19EAD1-90D6-4E6D-871D-27ECB16CC198}" type="parTrans" cxnId="{B0E7D07A-B318-4358-9E5A-1884BEA840C9}">
      <dgm:prSet/>
      <dgm:spPr/>
      <dgm:t>
        <a:bodyPr/>
        <a:lstStyle/>
        <a:p>
          <a:endParaRPr lang="nl-NL"/>
        </a:p>
      </dgm:t>
    </dgm:pt>
    <dgm:pt modelId="{F66D062C-802A-4394-9550-6C421992D008}" type="sibTrans" cxnId="{B0E7D07A-B318-4358-9E5A-1884BEA840C9}">
      <dgm:prSet/>
      <dgm:spPr>
        <a:solidFill>
          <a:schemeClr val="bg2">
            <a:lumMod val="20000"/>
            <a:lumOff val="80000"/>
          </a:schemeClr>
        </a:solidFill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endParaRPr lang="en-US" noProof="0" dirty="0"/>
        </a:p>
      </dgm:t>
    </dgm:pt>
    <dgm:pt modelId="{052DE0A2-D383-4BD0-BB1A-AD49D79CF988}">
      <dgm:prSet phldrT="[Tekst]" custT="1"/>
      <dgm:spPr>
        <a:solidFill>
          <a:schemeClr val="bg2">
            <a:lumMod val="20000"/>
            <a:lumOff val="80000"/>
          </a:schemeClr>
        </a:solidFill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800" noProof="0" dirty="0" smtClean="0"/>
            <a:t>Lessenserie</a:t>
          </a:r>
          <a:endParaRPr lang="en-US" sz="1400" noProof="0" dirty="0"/>
        </a:p>
      </dgm:t>
    </dgm:pt>
    <dgm:pt modelId="{92D91D8E-32FF-4989-802E-1F11107E4EE3}" type="parTrans" cxnId="{FC92FC52-1950-4C25-8B80-D6A39F948EA8}">
      <dgm:prSet/>
      <dgm:spPr/>
      <dgm:t>
        <a:bodyPr/>
        <a:lstStyle/>
        <a:p>
          <a:endParaRPr lang="nl-NL"/>
        </a:p>
      </dgm:t>
    </dgm:pt>
    <dgm:pt modelId="{E87B7A22-508C-42AE-813E-D7FB69634BB6}" type="sibTrans" cxnId="{FC92FC52-1950-4C25-8B80-D6A39F948EA8}">
      <dgm:prSet/>
      <dgm:spPr/>
      <dgm:t>
        <a:bodyPr/>
        <a:lstStyle/>
        <a:p>
          <a:endParaRPr lang="nl-NL"/>
        </a:p>
      </dgm:t>
    </dgm:pt>
    <dgm:pt modelId="{A2DB6349-C39D-400B-9504-89E3BEC5ABAB}">
      <dgm:prSet phldrT="[Tekst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nl-NL" sz="1800" noProof="0" dirty="0" smtClean="0">
              <a:solidFill>
                <a:schemeClr val="bg2">
                  <a:lumMod val="20000"/>
                  <a:lumOff val="80000"/>
                </a:schemeClr>
              </a:solidFill>
            </a:rPr>
            <a:t>Delphistudie</a:t>
          </a:r>
          <a:endParaRPr lang="nl-NL" sz="1600" noProof="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C1DA3CB8-C904-4A74-ACE1-69834708BA24}" type="parTrans" cxnId="{55C227C8-604A-4E52-88C6-B35EA79DB5BC}">
      <dgm:prSet/>
      <dgm:spPr/>
      <dgm:t>
        <a:bodyPr/>
        <a:lstStyle/>
        <a:p>
          <a:endParaRPr lang="nl-NL"/>
        </a:p>
      </dgm:t>
    </dgm:pt>
    <dgm:pt modelId="{C106D612-E163-4680-8C73-9EDE40F7AD9D}" type="sibTrans" cxnId="{55C227C8-604A-4E52-88C6-B35EA79DB5BC}">
      <dgm:prSet/>
      <dgm:spPr/>
      <dgm:t>
        <a:bodyPr/>
        <a:lstStyle/>
        <a:p>
          <a:endParaRPr lang="nl-NL"/>
        </a:p>
      </dgm:t>
    </dgm:pt>
    <dgm:pt modelId="{61B7FD34-ED6C-41B9-959A-EFFB0AC1D150}">
      <dgm:prSet phldrT="[Tekst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nl-NL" sz="1800" noProof="0" dirty="0" smtClean="0">
              <a:solidFill>
                <a:schemeClr val="bg2">
                  <a:lumMod val="20000"/>
                  <a:lumOff val="80000"/>
                </a:schemeClr>
              </a:solidFill>
            </a:rPr>
            <a:t>Ontwerp lessenserie</a:t>
          </a:r>
          <a:endParaRPr lang="nl-NL" sz="1800" noProof="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D7685A15-76B0-4CCC-AF1F-68F9780D93A3}" type="parTrans" cxnId="{2C59ECE5-C186-4B83-8442-07F5253E8B80}">
      <dgm:prSet/>
      <dgm:spPr/>
      <dgm:t>
        <a:bodyPr/>
        <a:lstStyle/>
        <a:p>
          <a:endParaRPr lang="nl-NL"/>
        </a:p>
      </dgm:t>
    </dgm:pt>
    <dgm:pt modelId="{A0538357-AFF7-4C59-87E3-41613622D941}" type="sibTrans" cxnId="{2C59ECE5-C186-4B83-8442-07F5253E8B80}">
      <dgm:prSet/>
      <dgm:spPr/>
      <dgm:t>
        <a:bodyPr/>
        <a:lstStyle/>
        <a:p>
          <a:endParaRPr lang="nl-NL"/>
        </a:p>
      </dgm:t>
    </dgm:pt>
    <dgm:pt modelId="{02DA6610-A220-4720-9ABD-2ED85A6CED4A}">
      <dgm:prSet phldrT="[Tekst]" custT="1"/>
      <dgm:spPr/>
      <dgm:t>
        <a:bodyPr/>
        <a:lstStyle/>
        <a:p>
          <a:r>
            <a:rPr lang="nl-NL" sz="1800" noProof="0" dirty="0" err="1" smtClean="0"/>
            <a:t>Lesson</a:t>
          </a:r>
          <a:r>
            <a:rPr lang="nl-NL" sz="1800" noProof="0" dirty="0" smtClean="0"/>
            <a:t> </a:t>
          </a:r>
          <a:r>
            <a:rPr lang="nl-NL" sz="1800" noProof="0" dirty="0" err="1" smtClean="0"/>
            <a:t>study</a:t>
          </a:r>
          <a:endParaRPr lang="nl-NL" sz="1600" noProof="0" dirty="0"/>
        </a:p>
      </dgm:t>
    </dgm:pt>
    <dgm:pt modelId="{A858BA7D-B75A-420D-A326-C3E8F9117348}" type="parTrans" cxnId="{53919829-5AB6-41FE-B35A-7295D53B2AFA}">
      <dgm:prSet/>
      <dgm:spPr/>
      <dgm:t>
        <a:bodyPr/>
        <a:lstStyle/>
        <a:p>
          <a:endParaRPr lang="nl-NL"/>
        </a:p>
      </dgm:t>
    </dgm:pt>
    <dgm:pt modelId="{9289C715-9978-41A6-891C-FE1205AB7A9A}" type="sibTrans" cxnId="{53919829-5AB6-41FE-B35A-7295D53B2AFA}">
      <dgm:prSet/>
      <dgm:spPr/>
      <dgm:t>
        <a:bodyPr/>
        <a:lstStyle/>
        <a:p>
          <a:endParaRPr lang="nl-NL"/>
        </a:p>
      </dgm:t>
    </dgm:pt>
    <dgm:pt modelId="{F51AD641-8946-4460-8B42-05BC450803F3}">
      <dgm:prSet phldrT="[Tekst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nl-NL" sz="1800" noProof="0" dirty="0" smtClean="0">
              <a:solidFill>
                <a:schemeClr val="bg2">
                  <a:lumMod val="20000"/>
                  <a:lumOff val="80000"/>
                </a:schemeClr>
              </a:solidFill>
            </a:rPr>
            <a:t>Evaluatie </a:t>
          </a:r>
          <a:endParaRPr lang="nl-NL" sz="1800" noProof="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3F4CBCA-4996-419D-B43D-70485D901CC3}" type="sibTrans" cxnId="{95AF9280-2A17-40F6-B4D7-60CFB08EE175}">
      <dgm:prSet/>
      <dgm:spPr/>
      <dgm:t>
        <a:bodyPr/>
        <a:lstStyle/>
        <a:p>
          <a:endParaRPr lang="nl-NL"/>
        </a:p>
      </dgm:t>
    </dgm:pt>
    <dgm:pt modelId="{B40D7BB4-8D08-4EA1-AB12-7FA02C10F35C}" type="parTrans" cxnId="{95AF9280-2A17-40F6-B4D7-60CFB08EE175}">
      <dgm:prSet/>
      <dgm:spPr/>
      <dgm:t>
        <a:bodyPr/>
        <a:lstStyle/>
        <a:p>
          <a:endParaRPr lang="nl-NL"/>
        </a:p>
      </dgm:t>
    </dgm:pt>
    <dgm:pt modelId="{E8EED92E-4DCF-4275-970D-D3E347F9B888}">
      <dgm:prSet phldrT="[Tekst]" custT="1"/>
      <dgm:spPr/>
      <dgm:t>
        <a:bodyPr/>
        <a:lstStyle/>
        <a:p>
          <a:r>
            <a:rPr lang="nl-NL" sz="1800" noProof="0" dirty="0" smtClean="0"/>
            <a:t>Keuzes in didactiek</a:t>
          </a:r>
          <a:endParaRPr lang="nl-NL" sz="1800" noProof="0" dirty="0"/>
        </a:p>
      </dgm:t>
    </dgm:pt>
    <dgm:pt modelId="{E88199F3-9351-4022-9E8E-EB1AE08C5C10}" type="parTrans" cxnId="{70E133CA-17BF-4C3D-9A5F-B132D6CED39D}">
      <dgm:prSet/>
      <dgm:spPr/>
      <dgm:t>
        <a:bodyPr/>
        <a:lstStyle/>
        <a:p>
          <a:endParaRPr lang="nl-NL"/>
        </a:p>
      </dgm:t>
    </dgm:pt>
    <dgm:pt modelId="{364713A5-8E72-4210-A6FC-A230653BEEF8}" type="sibTrans" cxnId="{70E133CA-17BF-4C3D-9A5F-B132D6CED39D}">
      <dgm:prSet/>
      <dgm:spPr/>
      <dgm:t>
        <a:bodyPr/>
        <a:lstStyle/>
        <a:p>
          <a:endParaRPr lang="nl-NL"/>
        </a:p>
      </dgm:t>
    </dgm:pt>
    <dgm:pt modelId="{92537A17-DAE6-4FA9-A6BB-8F1B9A1D5E7B}">
      <dgm:prSet phldrT="[Tekst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nl-NL" sz="1800" noProof="0" dirty="0" smtClean="0">
              <a:solidFill>
                <a:schemeClr val="bg2">
                  <a:lumMod val="20000"/>
                  <a:lumOff val="80000"/>
                </a:schemeClr>
              </a:solidFill>
            </a:rPr>
            <a:t>Interviews </a:t>
          </a:r>
          <a:endParaRPr lang="nl-NL" sz="1800" noProof="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DF51355A-43C4-48EC-B14C-38011064505E}" type="parTrans" cxnId="{F77D8520-CD52-4451-88B9-2AC59D7FF752}">
      <dgm:prSet/>
      <dgm:spPr/>
      <dgm:t>
        <a:bodyPr/>
        <a:lstStyle/>
        <a:p>
          <a:endParaRPr lang="nl-NL"/>
        </a:p>
      </dgm:t>
    </dgm:pt>
    <dgm:pt modelId="{7DA6386C-A369-46D3-9FDD-1DAB8B143693}" type="sibTrans" cxnId="{F77D8520-CD52-4451-88B9-2AC59D7FF752}">
      <dgm:prSet/>
      <dgm:spPr/>
      <dgm:t>
        <a:bodyPr/>
        <a:lstStyle/>
        <a:p>
          <a:endParaRPr lang="nl-NL"/>
        </a:p>
      </dgm:t>
    </dgm:pt>
    <dgm:pt modelId="{5C63121B-46BC-4BF1-AE33-7F5D62D6FB01}" type="pres">
      <dgm:prSet presAssocID="{1829B6EA-1207-4F05-A347-8A03787218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045C9E8-8A7C-440B-933F-6AAE1DF9F5B7}" type="pres">
      <dgm:prSet presAssocID="{1829B6EA-1207-4F05-A347-8A03787218C1}" presName="tSp" presStyleCnt="0"/>
      <dgm:spPr/>
      <dgm:t>
        <a:bodyPr/>
        <a:lstStyle/>
        <a:p>
          <a:endParaRPr lang="nl-NL"/>
        </a:p>
      </dgm:t>
    </dgm:pt>
    <dgm:pt modelId="{F0F630F4-7554-4D5A-9774-E340C7D83650}" type="pres">
      <dgm:prSet presAssocID="{1829B6EA-1207-4F05-A347-8A03787218C1}" presName="bSp" presStyleCnt="0"/>
      <dgm:spPr/>
      <dgm:t>
        <a:bodyPr/>
        <a:lstStyle/>
        <a:p>
          <a:endParaRPr lang="nl-NL"/>
        </a:p>
      </dgm:t>
    </dgm:pt>
    <dgm:pt modelId="{5C2A87FA-5EA5-48E9-910B-477C6A5BE177}" type="pres">
      <dgm:prSet presAssocID="{1829B6EA-1207-4F05-A347-8A03787218C1}" presName="process" presStyleCnt="0"/>
      <dgm:spPr/>
      <dgm:t>
        <a:bodyPr/>
        <a:lstStyle/>
        <a:p>
          <a:endParaRPr lang="nl-NL"/>
        </a:p>
      </dgm:t>
    </dgm:pt>
    <dgm:pt modelId="{243F617C-2F04-431B-BE64-8D24E04F4971}" type="pres">
      <dgm:prSet presAssocID="{D9750B49-5E7D-4F93-9185-CF02960FFE46}" presName="composite1" presStyleCnt="0"/>
      <dgm:spPr/>
      <dgm:t>
        <a:bodyPr/>
        <a:lstStyle/>
        <a:p>
          <a:endParaRPr lang="nl-NL"/>
        </a:p>
      </dgm:t>
    </dgm:pt>
    <dgm:pt modelId="{ABF97610-54D2-4EE1-AAE5-8A2F39B29B38}" type="pres">
      <dgm:prSet presAssocID="{D9750B49-5E7D-4F93-9185-CF02960FFE46}" presName="dummyNode1" presStyleLbl="node1" presStyleIdx="0" presStyleCnt="4"/>
      <dgm:spPr/>
      <dgm:t>
        <a:bodyPr/>
        <a:lstStyle/>
        <a:p>
          <a:endParaRPr lang="nl-NL"/>
        </a:p>
      </dgm:t>
    </dgm:pt>
    <dgm:pt modelId="{AA6ADAC3-71D5-4A26-8B15-9A9115721ED0}" type="pres">
      <dgm:prSet presAssocID="{D9750B49-5E7D-4F93-9185-CF02960FFE46}" presName="childNode1" presStyleLbl="bgAcc1" presStyleIdx="0" presStyleCnt="4" custScaleX="124553" custScaleY="1109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7EB97F-A93C-4F78-A927-2236BC8C0613}" type="pres">
      <dgm:prSet presAssocID="{D9750B49-5E7D-4F93-9185-CF02960FFE4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12A4E0-8D8D-43B2-AAEB-87356D3017BA}" type="pres">
      <dgm:prSet presAssocID="{D9750B49-5E7D-4F93-9185-CF02960FFE46}" presName="parentNode1" presStyleLbl="node1" presStyleIdx="0" presStyleCnt="4" custScaleX="110901" custScaleY="11366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DA29CE-31F5-49DE-BE3F-43BF396FD255}" type="pres">
      <dgm:prSet presAssocID="{D9750B49-5E7D-4F93-9185-CF02960FFE46}" presName="connSite1" presStyleCnt="0"/>
      <dgm:spPr/>
      <dgm:t>
        <a:bodyPr/>
        <a:lstStyle/>
        <a:p>
          <a:endParaRPr lang="nl-NL"/>
        </a:p>
      </dgm:t>
    </dgm:pt>
    <dgm:pt modelId="{D7FCA807-EC47-45A3-863E-63B177A159E3}" type="pres">
      <dgm:prSet presAssocID="{1D5C7521-69F9-474D-96BF-6F0892EDF5A5}" presName="Name9" presStyleLbl="sibTrans2D1" presStyleIdx="0" presStyleCnt="3"/>
      <dgm:spPr/>
      <dgm:t>
        <a:bodyPr/>
        <a:lstStyle/>
        <a:p>
          <a:endParaRPr lang="nl-NL"/>
        </a:p>
      </dgm:t>
    </dgm:pt>
    <dgm:pt modelId="{3E70990A-4692-4D8F-87A1-583A5073E389}" type="pres">
      <dgm:prSet presAssocID="{51FDCE81-955D-4942-AF78-C1A975E8539C}" presName="composite2" presStyleCnt="0"/>
      <dgm:spPr/>
      <dgm:t>
        <a:bodyPr/>
        <a:lstStyle/>
        <a:p>
          <a:endParaRPr lang="nl-NL"/>
        </a:p>
      </dgm:t>
    </dgm:pt>
    <dgm:pt modelId="{B1A62687-6FFA-445C-A083-15E20D72E2A3}" type="pres">
      <dgm:prSet presAssocID="{51FDCE81-955D-4942-AF78-C1A975E8539C}" presName="dummyNode2" presStyleLbl="node1" presStyleIdx="0" presStyleCnt="4"/>
      <dgm:spPr/>
      <dgm:t>
        <a:bodyPr/>
        <a:lstStyle/>
        <a:p>
          <a:endParaRPr lang="nl-NL"/>
        </a:p>
      </dgm:t>
    </dgm:pt>
    <dgm:pt modelId="{51822946-13ED-4868-AE50-A5929E27A489}" type="pres">
      <dgm:prSet presAssocID="{51FDCE81-955D-4942-AF78-C1A975E8539C}" presName="childNode2" presStyleLbl="bgAcc1" presStyleIdx="1" presStyleCnt="4" custScaleX="124553" custScaleY="1109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60B5D89-938C-46C6-9131-9B1838595F30}" type="pres">
      <dgm:prSet presAssocID="{51FDCE81-955D-4942-AF78-C1A975E8539C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A62FD10-ACF7-4D1E-9EFE-09C7A53288E0}" type="pres">
      <dgm:prSet presAssocID="{51FDCE81-955D-4942-AF78-C1A975E8539C}" presName="parentNode2" presStyleLbl="node1" presStyleIdx="1" presStyleCnt="4" custScaleX="110901" custScaleY="113663" custLinFactNeighborY="-344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89A4C4-65D2-4168-92DF-82BE81165863}" type="pres">
      <dgm:prSet presAssocID="{51FDCE81-955D-4942-AF78-C1A975E8539C}" presName="connSite2" presStyleCnt="0"/>
      <dgm:spPr/>
      <dgm:t>
        <a:bodyPr/>
        <a:lstStyle/>
        <a:p>
          <a:endParaRPr lang="nl-NL"/>
        </a:p>
      </dgm:t>
    </dgm:pt>
    <dgm:pt modelId="{DA89416C-EACD-41A7-B270-45E0C7FA657C}" type="pres">
      <dgm:prSet presAssocID="{747832CA-B75C-420A-98E9-6207DD2A179E}" presName="Name18" presStyleLbl="sibTrans2D1" presStyleIdx="1" presStyleCnt="3"/>
      <dgm:spPr/>
      <dgm:t>
        <a:bodyPr/>
        <a:lstStyle/>
        <a:p>
          <a:endParaRPr lang="nl-NL"/>
        </a:p>
      </dgm:t>
    </dgm:pt>
    <dgm:pt modelId="{E1138BF5-0919-4F0B-B25E-4E1021CF9822}" type="pres">
      <dgm:prSet presAssocID="{94EAA9BC-AC59-46CD-9837-5D6EB868F270}" presName="composite1" presStyleCnt="0"/>
      <dgm:spPr/>
      <dgm:t>
        <a:bodyPr/>
        <a:lstStyle/>
        <a:p>
          <a:endParaRPr lang="nl-NL"/>
        </a:p>
      </dgm:t>
    </dgm:pt>
    <dgm:pt modelId="{7841ED77-B09C-4208-A36D-30A668855CD2}" type="pres">
      <dgm:prSet presAssocID="{94EAA9BC-AC59-46CD-9837-5D6EB868F270}" presName="dummyNode1" presStyleLbl="node1" presStyleIdx="1" presStyleCnt="4"/>
      <dgm:spPr/>
      <dgm:t>
        <a:bodyPr/>
        <a:lstStyle/>
        <a:p>
          <a:endParaRPr lang="nl-NL"/>
        </a:p>
      </dgm:t>
    </dgm:pt>
    <dgm:pt modelId="{23A2F758-8501-4889-ACC6-678461C78A59}" type="pres">
      <dgm:prSet presAssocID="{94EAA9BC-AC59-46CD-9837-5D6EB868F270}" presName="childNode1" presStyleLbl="bgAcc1" presStyleIdx="2" presStyleCnt="4" custScaleX="124553" custScaleY="1109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D0085B-267B-41C8-9839-D76E8C281E23}" type="pres">
      <dgm:prSet presAssocID="{94EAA9BC-AC59-46CD-9837-5D6EB868F270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0A5FF4-D7FB-4B7F-915F-C9E284056BCF}" type="pres">
      <dgm:prSet presAssocID="{94EAA9BC-AC59-46CD-9837-5D6EB868F270}" presName="parentNode1" presStyleLbl="node1" presStyleIdx="2" presStyleCnt="4" custScaleX="110901" custScaleY="11366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668BBB-B9B8-42A7-82A8-724A8D6D20A0}" type="pres">
      <dgm:prSet presAssocID="{94EAA9BC-AC59-46CD-9837-5D6EB868F270}" presName="connSite1" presStyleCnt="0"/>
      <dgm:spPr/>
      <dgm:t>
        <a:bodyPr/>
        <a:lstStyle/>
        <a:p>
          <a:endParaRPr lang="nl-NL"/>
        </a:p>
      </dgm:t>
    </dgm:pt>
    <dgm:pt modelId="{824B80C6-DA2B-4116-BFBD-D741510F6097}" type="pres">
      <dgm:prSet presAssocID="{F66D062C-802A-4394-9550-6C421992D008}" presName="Name9" presStyleLbl="sibTrans2D1" presStyleIdx="2" presStyleCnt="3"/>
      <dgm:spPr/>
      <dgm:t>
        <a:bodyPr/>
        <a:lstStyle/>
        <a:p>
          <a:endParaRPr lang="nl-NL"/>
        </a:p>
      </dgm:t>
    </dgm:pt>
    <dgm:pt modelId="{F57F3E06-7B22-485C-A943-F901073A9923}" type="pres">
      <dgm:prSet presAssocID="{052DE0A2-D383-4BD0-BB1A-AD49D79CF988}" presName="composite2" presStyleCnt="0"/>
      <dgm:spPr/>
      <dgm:t>
        <a:bodyPr/>
        <a:lstStyle/>
        <a:p>
          <a:endParaRPr lang="nl-NL"/>
        </a:p>
      </dgm:t>
    </dgm:pt>
    <dgm:pt modelId="{3C9285C1-E084-4851-832B-4848F36670C8}" type="pres">
      <dgm:prSet presAssocID="{052DE0A2-D383-4BD0-BB1A-AD49D79CF988}" presName="dummyNode2" presStyleLbl="node1" presStyleIdx="2" presStyleCnt="4"/>
      <dgm:spPr/>
      <dgm:t>
        <a:bodyPr/>
        <a:lstStyle/>
        <a:p>
          <a:endParaRPr lang="nl-NL"/>
        </a:p>
      </dgm:t>
    </dgm:pt>
    <dgm:pt modelId="{63B48243-8F4D-40F8-A289-CD0B50600E9C}" type="pres">
      <dgm:prSet presAssocID="{052DE0A2-D383-4BD0-BB1A-AD49D79CF988}" presName="childNode2" presStyleLbl="bgAcc1" presStyleIdx="3" presStyleCnt="4" custScaleX="124553" custScaleY="1109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29CEFF-5DA5-4C70-9A04-7175D948B559}" type="pres">
      <dgm:prSet presAssocID="{052DE0A2-D383-4BD0-BB1A-AD49D79CF98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44C8D6-97AC-4673-B5FB-9B03A919654A}" type="pres">
      <dgm:prSet presAssocID="{052DE0A2-D383-4BD0-BB1A-AD49D79CF988}" presName="parentNode2" presStyleLbl="node1" presStyleIdx="3" presStyleCnt="4" custScaleX="110901" custScaleY="113663" custLinFactNeighborY="-344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25858B-5C3E-4F8A-831B-C87FE7C40B1C}" type="pres">
      <dgm:prSet presAssocID="{052DE0A2-D383-4BD0-BB1A-AD49D79CF988}" presName="connSite2" presStyleCnt="0"/>
      <dgm:spPr/>
      <dgm:t>
        <a:bodyPr/>
        <a:lstStyle/>
        <a:p>
          <a:endParaRPr lang="nl-NL"/>
        </a:p>
      </dgm:t>
    </dgm:pt>
  </dgm:ptLst>
  <dgm:cxnLst>
    <dgm:cxn modelId="{BC6A98A7-55E3-40A7-B2A1-A9AF6F716394}" type="presOf" srcId="{E8EED92E-4DCF-4275-970D-D3E347F9B888}" destId="{23A2F758-8501-4889-ACC6-678461C78A59}" srcOrd="0" destOrd="1" presId="urn:microsoft.com/office/officeart/2005/8/layout/hProcess4"/>
    <dgm:cxn modelId="{E209FB82-8404-4584-8E73-0AE32A2D9ECD}" type="presOf" srcId="{D9750B49-5E7D-4F93-9185-CF02960FFE46}" destId="{3412A4E0-8D8D-43B2-AAEB-87356D3017BA}" srcOrd="0" destOrd="0" presId="urn:microsoft.com/office/officeart/2005/8/layout/hProcess4"/>
    <dgm:cxn modelId="{93EABB34-ACA1-4B70-BCB3-4D802C8DF4F6}" type="presOf" srcId="{F51AD641-8946-4460-8B42-05BC450803F3}" destId="{63B48243-8F4D-40F8-A289-CD0B50600E9C}" srcOrd="0" destOrd="1" presId="urn:microsoft.com/office/officeart/2005/8/layout/hProcess4"/>
    <dgm:cxn modelId="{2C59ECE5-C186-4B83-8442-07F5253E8B80}" srcId="{052DE0A2-D383-4BD0-BB1A-AD49D79CF988}" destId="{61B7FD34-ED6C-41B9-959A-EFFB0AC1D150}" srcOrd="0" destOrd="0" parTransId="{D7685A15-76B0-4CCC-AF1F-68F9780D93A3}" sibTransId="{A0538357-AFF7-4C59-87E3-41613622D941}"/>
    <dgm:cxn modelId="{C267926C-0B3A-49FE-BC78-2071B6695E80}" type="presOf" srcId="{F51AD641-8946-4460-8B42-05BC450803F3}" destId="{5929CEFF-5DA5-4C70-9A04-7175D948B559}" srcOrd="1" destOrd="1" presId="urn:microsoft.com/office/officeart/2005/8/layout/hProcess4"/>
    <dgm:cxn modelId="{43F85F55-2968-4872-985F-E7822E529E17}" type="presOf" srcId="{02DA6610-A220-4720-9ABD-2ED85A6CED4A}" destId="{23A2F758-8501-4889-ACC6-678461C78A59}" srcOrd="0" destOrd="0" presId="urn:microsoft.com/office/officeart/2005/8/layout/hProcess4"/>
    <dgm:cxn modelId="{2FB78DA8-3D78-4DAA-A5CC-7F607D93A0FB}" srcId="{1829B6EA-1207-4F05-A347-8A03787218C1}" destId="{D9750B49-5E7D-4F93-9185-CF02960FFE46}" srcOrd="0" destOrd="0" parTransId="{1B648E83-10DE-4B08-A862-1B1067E9580B}" sibTransId="{1D5C7521-69F9-474D-96BF-6F0892EDF5A5}"/>
    <dgm:cxn modelId="{E0D8DED3-F62E-4DDE-AFAB-39A935C0A6BC}" type="presOf" srcId="{060DA2D9-E5B9-4CF0-BF9E-ADAFBE954272}" destId="{51822946-13ED-4868-AE50-A5929E27A489}" srcOrd="0" destOrd="1" presId="urn:microsoft.com/office/officeart/2005/8/layout/hProcess4"/>
    <dgm:cxn modelId="{6726F441-1B6D-449D-9E22-60DC604C574D}" type="presOf" srcId="{94EAA9BC-AC59-46CD-9837-5D6EB868F270}" destId="{C40A5FF4-D7FB-4B7F-915F-C9E284056BCF}" srcOrd="0" destOrd="0" presId="urn:microsoft.com/office/officeart/2005/8/layout/hProcess4"/>
    <dgm:cxn modelId="{FE3B504E-A299-436C-9841-2837379D1D21}" type="presOf" srcId="{D801991B-CA6C-46EB-8D45-038C2520C67B}" destId="{51822946-13ED-4868-AE50-A5929E27A489}" srcOrd="0" destOrd="0" presId="urn:microsoft.com/office/officeart/2005/8/layout/hProcess4"/>
    <dgm:cxn modelId="{FC92FC52-1950-4C25-8B80-D6A39F948EA8}" srcId="{1829B6EA-1207-4F05-A347-8A03787218C1}" destId="{052DE0A2-D383-4BD0-BB1A-AD49D79CF988}" srcOrd="3" destOrd="0" parTransId="{92D91D8E-32FF-4989-802E-1F11107E4EE3}" sibTransId="{E87B7A22-508C-42AE-813E-D7FB69634BB6}"/>
    <dgm:cxn modelId="{CBA2C04B-55D5-479B-98D0-D175DAD72145}" type="presOf" srcId="{02DA6610-A220-4720-9ABD-2ED85A6CED4A}" destId="{DBD0085B-267B-41C8-9839-D76E8C281E23}" srcOrd="1" destOrd="0" presId="urn:microsoft.com/office/officeart/2005/8/layout/hProcess4"/>
    <dgm:cxn modelId="{8441934B-AF29-4AED-9AFF-5304C2DD1D04}" srcId="{51FDCE81-955D-4942-AF78-C1A975E8539C}" destId="{060DA2D9-E5B9-4CF0-BF9E-ADAFBE954272}" srcOrd="1" destOrd="0" parTransId="{7D25A4DD-911A-4B16-A7CF-91662C721B37}" sibTransId="{FC952945-75B9-47B3-B5AC-4082C3F8549C}"/>
    <dgm:cxn modelId="{24DA7B1A-2458-4C7B-91C5-CC1510E39CEC}" type="presOf" srcId="{052DE0A2-D383-4BD0-BB1A-AD49D79CF988}" destId="{0D44C8D6-97AC-4673-B5FB-9B03A919654A}" srcOrd="0" destOrd="0" presId="urn:microsoft.com/office/officeart/2005/8/layout/hProcess4"/>
    <dgm:cxn modelId="{70E133CA-17BF-4C3D-9A5F-B132D6CED39D}" srcId="{94EAA9BC-AC59-46CD-9837-5D6EB868F270}" destId="{E8EED92E-4DCF-4275-970D-D3E347F9B888}" srcOrd="1" destOrd="0" parTransId="{E88199F3-9351-4022-9E8E-EB1AE08C5C10}" sibTransId="{364713A5-8E72-4210-A6FC-A230653BEEF8}"/>
    <dgm:cxn modelId="{5751BD6C-0774-48C4-8010-EC91E8FCC11B}" type="presOf" srcId="{1D5C7521-69F9-474D-96BF-6F0892EDF5A5}" destId="{D7FCA807-EC47-45A3-863E-63B177A159E3}" srcOrd="0" destOrd="0" presId="urn:microsoft.com/office/officeart/2005/8/layout/hProcess4"/>
    <dgm:cxn modelId="{481A88BC-13E4-4272-B9D5-095F34605617}" type="presOf" srcId="{E8EED92E-4DCF-4275-970D-D3E347F9B888}" destId="{DBD0085B-267B-41C8-9839-D76E8C281E23}" srcOrd="1" destOrd="1" presId="urn:microsoft.com/office/officeart/2005/8/layout/hProcess4"/>
    <dgm:cxn modelId="{55C227C8-604A-4E52-88C6-B35EA79DB5BC}" srcId="{D9750B49-5E7D-4F93-9185-CF02960FFE46}" destId="{A2DB6349-C39D-400B-9504-89E3BEC5ABAB}" srcOrd="0" destOrd="0" parTransId="{C1DA3CB8-C904-4A74-ACE1-69834708BA24}" sibTransId="{C106D612-E163-4680-8C73-9EDE40F7AD9D}"/>
    <dgm:cxn modelId="{B0E7D07A-B318-4358-9E5A-1884BEA840C9}" srcId="{1829B6EA-1207-4F05-A347-8A03787218C1}" destId="{94EAA9BC-AC59-46CD-9837-5D6EB868F270}" srcOrd="2" destOrd="0" parTransId="{BD19EAD1-90D6-4E6D-871D-27ECB16CC198}" sibTransId="{F66D062C-802A-4394-9550-6C421992D008}"/>
    <dgm:cxn modelId="{7F388E1D-7E44-4C3C-AE4E-6E6D3C7DF669}" type="presOf" srcId="{1829B6EA-1207-4F05-A347-8A03787218C1}" destId="{5C63121B-46BC-4BF1-AE33-7F5D62D6FB01}" srcOrd="0" destOrd="0" presId="urn:microsoft.com/office/officeart/2005/8/layout/hProcess4"/>
    <dgm:cxn modelId="{746034B7-1DDE-4EC0-A6B7-B570E24984AD}" srcId="{1829B6EA-1207-4F05-A347-8A03787218C1}" destId="{51FDCE81-955D-4942-AF78-C1A975E8539C}" srcOrd="1" destOrd="0" parTransId="{D23F19D1-98BD-4AAD-BF72-342878C1AF66}" sibTransId="{747832CA-B75C-420A-98E9-6207DD2A179E}"/>
    <dgm:cxn modelId="{3880388C-3AC4-4E72-8992-ACD4F60DC48A}" type="presOf" srcId="{A2DB6349-C39D-400B-9504-89E3BEC5ABAB}" destId="{AA6ADAC3-71D5-4A26-8B15-9A9115721ED0}" srcOrd="0" destOrd="0" presId="urn:microsoft.com/office/officeart/2005/8/layout/hProcess4"/>
    <dgm:cxn modelId="{228BC7CA-51BA-4BFB-BCF1-D88B51CAFF4D}" type="presOf" srcId="{92537A17-DAE6-4FA9-A6BB-8F1B9A1D5E7B}" destId="{AA6ADAC3-71D5-4A26-8B15-9A9115721ED0}" srcOrd="0" destOrd="1" presId="urn:microsoft.com/office/officeart/2005/8/layout/hProcess4"/>
    <dgm:cxn modelId="{7DB43852-1671-4282-AD40-2FCB2FF57618}" type="presOf" srcId="{060DA2D9-E5B9-4CF0-BF9E-ADAFBE954272}" destId="{660B5D89-938C-46C6-9131-9B1838595F30}" srcOrd="1" destOrd="1" presId="urn:microsoft.com/office/officeart/2005/8/layout/hProcess4"/>
    <dgm:cxn modelId="{53919829-5AB6-41FE-B35A-7295D53B2AFA}" srcId="{94EAA9BC-AC59-46CD-9837-5D6EB868F270}" destId="{02DA6610-A220-4720-9ABD-2ED85A6CED4A}" srcOrd="0" destOrd="0" parTransId="{A858BA7D-B75A-420D-A326-C3E8F9117348}" sibTransId="{9289C715-9978-41A6-891C-FE1205AB7A9A}"/>
    <dgm:cxn modelId="{837A2E38-9114-43B5-BAEC-9DA14F1B29D4}" srcId="{51FDCE81-955D-4942-AF78-C1A975E8539C}" destId="{D801991B-CA6C-46EB-8D45-038C2520C67B}" srcOrd="0" destOrd="0" parTransId="{749D205C-9E43-456E-B52D-318EA7CE1FD5}" sibTransId="{2DE8D627-85BC-4D47-BF78-71E2FF4D9A90}"/>
    <dgm:cxn modelId="{E2E89327-56D3-46D0-8459-832FF713942C}" type="presOf" srcId="{F66D062C-802A-4394-9550-6C421992D008}" destId="{824B80C6-DA2B-4116-BFBD-D741510F6097}" srcOrd="0" destOrd="0" presId="urn:microsoft.com/office/officeart/2005/8/layout/hProcess4"/>
    <dgm:cxn modelId="{BAFBF93A-23E9-4B93-96CE-77580FA757E5}" type="presOf" srcId="{92537A17-DAE6-4FA9-A6BB-8F1B9A1D5E7B}" destId="{787EB97F-A93C-4F78-A927-2236BC8C0613}" srcOrd="1" destOrd="1" presId="urn:microsoft.com/office/officeart/2005/8/layout/hProcess4"/>
    <dgm:cxn modelId="{FC327135-46BC-4950-92EC-F2EC739F3E97}" type="presOf" srcId="{A2DB6349-C39D-400B-9504-89E3BEC5ABAB}" destId="{787EB97F-A93C-4F78-A927-2236BC8C0613}" srcOrd="1" destOrd="0" presId="urn:microsoft.com/office/officeart/2005/8/layout/hProcess4"/>
    <dgm:cxn modelId="{48C398BA-A457-409D-B8D1-B2251AD53BF4}" type="presOf" srcId="{747832CA-B75C-420A-98E9-6207DD2A179E}" destId="{DA89416C-EACD-41A7-B270-45E0C7FA657C}" srcOrd="0" destOrd="0" presId="urn:microsoft.com/office/officeart/2005/8/layout/hProcess4"/>
    <dgm:cxn modelId="{F77D8520-CD52-4451-88B9-2AC59D7FF752}" srcId="{D9750B49-5E7D-4F93-9185-CF02960FFE46}" destId="{92537A17-DAE6-4FA9-A6BB-8F1B9A1D5E7B}" srcOrd="1" destOrd="0" parTransId="{DF51355A-43C4-48EC-B14C-38011064505E}" sibTransId="{7DA6386C-A369-46D3-9FDD-1DAB8B143693}"/>
    <dgm:cxn modelId="{95AF9280-2A17-40F6-B4D7-60CFB08EE175}" srcId="{052DE0A2-D383-4BD0-BB1A-AD49D79CF988}" destId="{F51AD641-8946-4460-8B42-05BC450803F3}" srcOrd="1" destOrd="0" parTransId="{B40D7BB4-8D08-4EA1-AB12-7FA02C10F35C}" sibTransId="{B3F4CBCA-4996-419D-B43D-70485D901CC3}"/>
    <dgm:cxn modelId="{34B59495-0938-4557-8036-8E3E0C95A542}" type="presOf" srcId="{61B7FD34-ED6C-41B9-959A-EFFB0AC1D150}" destId="{63B48243-8F4D-40F8-A289-CD0B50600E9C}" srcOrd="0" destOrd="0" presId="urn:microsoft.com/office/officeart/2005/8/layout/hProcess4"/>
    <dgm:cxn modelId="{26498B7E-553F-41E9-8884-A46D1F6453FA}" type="presOf" srcId="{61B7FD34-ED6C-41B9-959A-EFFB0AC1D150}" destId="{5929CEFF-5DA5-4C70-9A04-7175D948B559}" srcOrd="1" destOrd="0" presId="urn:microsoft.com/office/officeart/2005/8/layout/hProcess4"/>
    <dgm:cxn modelId="{2E28514F-3052-4E8B-BBC6-955E27EFA8D9}" type="presOf" srcId="{D801991B-CA6C-46EB-8D45-038C2520C67B}" destId="{660B5D89-938C-46C6-9131-9B1838595F30}" srcOrd="1" destOrd="0" presId="urn:microsoft.com/office/officeart/2005/8/layout/hProcess4"/>
    <dgm:cxn modelId="{75CFED11-A4C4-4527-BD33-5AE4A69BE9DA}" type="presOf" srcId="{51FDCE81-955D-4942-AF78-C1A975E8539C}" destId="{4A62FD10-ACF7-4D1E-9EFE-09C7A53288E0}" srcOrd="0" destOrd="0" presId="urn:microsoft.com/office/officeart/2005/8/layout/hProcess4"/>
    <dgm:cxn modelId="{B00B453C-E9B8-484A-8BCE-2A9F02D63D88}" type="presParOf" srcId="{5C63121B-46BC-4BF1-AE33-7F5D62D6FB01}" destId="{0045C9E8-8A7C-440B-933F-6AAE1DF9F5B7}" srcOrd="0" destOrd="0" presId="urn:microsoft.com/office/officeart/2005/8/layout/hProcess4"/>
    <dgm:cxn modelId="{A41DCF1B-702C-4A79-88C6-A104F84CE795}" type="presParOf" srcId="{5C63121B-46BC-4BF1-AE33-7F5D62D6FB01}" destId="{F0F630F4-7554-4D5A-9774-E340C7D83650}" srcOrd="1" destOrd="0" presId="urn:microsoft.com/office/officeart/2005/8/layout/hProcess4"/>
    <dgm:cxn modelId="{6AA90156-2FBE-4E6B-AA4E-D564ECD4675D}" type="presParOf" srcId="{5C63121B-46BC-4BF1-AE33-7F5D62D6FB01}" destId="{5C2A87FA-5EA5-48E9-910B-477C6A5BE177}" srcOrd="2" destOrd="0" presId="urn:microsoft.com/office/officeart/2005/8/layout/hProcess4"/>
    <dgm:cxn modelId="{8BDCEC9E-7B6B-499E-91F0-D87D3E254167}" type="presParOf" srcId="{5C2A87FA-5EA5-48E9-910B-477C6A5BE177}" destId="{243F617C-2F04-431B-BE64-8D24E04F4971}" srcOrd="0" destOrd="0" presId="urn:microsoft.com/office/officeart/2005/8/layout/hProcess4"/>
    <dgm:cxn modelId="{2ED4E919-4AAD-4B90-AC46-1FB13E359088}" type="presParOf" srcId="{243F617C-2F04-431B-BE64-8D24E04F4971}" destId="{ABF97610-54D2-4EE1-AAE5-8A2F39B29B38}" srcOrd="0" destOrd="0" presId="urn:microsoft.com/office/officeart/2005/8/layout/hProcess4"/>
    <dgm:cxn modelId="{E98A2AA5-C70A-48E9-AC95-FCC98192CE2C}" type="presParOf" srcId="{243F617C-2F04-431B-BE64-8D24E04F4971}" destId="{AA6ADAC3-71D5-4A26-8B15-9A9115721ED0}" srcOrd="1" destOrd="0" presId="urn:microsoft.com/office/officeart/2005/8/layout/hProcess4"/>
    <dgm:cxn modelId="{CBB046C9-51E5-4D11-9D40-9B00A3545C77}" type="presParOf" srcId="{243F617C-2F04-431B-BE64-8D24E04F4971}" destId="{787EB97F-A93C-4F78-A927-2236BC8C0613}" srcOrd="2" destOrd="0" presId="urn:microsoft.com/office/officeart/2005/8/layout/hProcess4"/>
    <dgm:cxn modelId="{2D697DE9-1CE3-4F70-A068-542B84B4DCBB}" type="presParOf" srcId="{243F617C-2F04-431B-BE64-8D24E04F4971}" destId="{3412A4E0-8D8D-43B2-AAEB-87356D3017BA}" srcOrd="3" destOrd="0" presId="urn:microsoft.com/office/officeart/2005/8/layout/hProcess4"/>
    <dgm:cxn modelId="{39948C47-F783-4235-A9DB-3A9C3A7E8CB5}" type="presParOf" srcId="{243F617C-2F04-431B-BE64-8D24E04F4971}" destId="{C0DA29CE-31F5-49DE-BE3F-43BF396FD255}" srcOrd="4" destOrd="0" presId="urn:microsoft.com/office/officeart/2005/8/layout/hProcess4"/>
    <dgm:cxn modelId="{471E3095-221E-4E44-8C1F-91309EBB0D90}" type="presParOf" srcId="{5C2A87FA-5EA5-48E9-910B-477C6A5BE177}" destId="{D7FCA807-EC47-45A3-863E-63B177A159E3}" srcOrd="1" destOrd="0" presId="urn:microsoft.com/office/officeart/2005/8/layout/hProcess4"/>
    <dgm:cxn modelId="{1CE8BE7C-53F8-4B5F-AD69-B2973182224C}" type="presParOf" srcId="{5C2A87FA-5EA5-48E9-910B-477C6A5BE177}" destId="{3E70990A-4692-4D8F-87A1-583A5073E389}" srcOrd="2" destOrd="0" presId="urn:microsoft.com/office/officeart/2005/8/layout/hProcess4"/>
    <dgm:cxn modelId="{8B6826DB-1746-4CD9-9275-E429BB23AE44}" type="presParOf" srcId="{3E70990A-4692-4D8F-87A1-583A5073E389}" destId="{B1A62687-6FFA-445C-A083-15E20D72E2A3}" srcOrd="0" destOrd="0" presId="urn:microsoft.com/office/officeart/2005/8/layout/hProcess4"/>
    <dgm:cxn modelId="{426F689B-E6B6-4BBE-9808-A1D483D82309}" type="presParOf" srcId="{3E70990A-4692-4D8F-87A1-583A5073E389}" destId="{51822946-13ED-4868-AE50-A5929E27A489}" srcOrd="1" destOrd="0" presId="urn:microsoft.com/office/officeart/2005/8/layout/hProcess4"/>
    <dgm:cxn modelId="{EE95DC55-2C7C-4D61-925B-93564A818810}" type="presParOf" srcId="{3E70990A-4692-4D8F-87A1-583A5073E389}" destId="{660B5D89-938C-46C6-9131-9B1838595F30}" srcOrd="2" destOrd="0" presId="urn:microsoft.com/office/officeart/2005/8/layout/hProcess4"/>
    <dgm:cxn modelId="{EC2E09C6-BAE4-474B-815D-AF4EE7ECD96E}" type="presParOf" srcId="{3E70990A-4692-4D8F-87A1-583A5073E389}" destId="{4A62FD10-ACF7-4D1E-9EFE-09C7A53288E0}" srcOrd="3" destOrd="0" presId="urn:microsoft.com/office/officeart/2005/8/layout/hProcess4"/>
    <dgm:cxn modelId="{FD7C05C5-727B-4CD0-8D81-B698196CD802}" type="presParOf" srcId="{3E70990A-4692-4D8F-87A1-583A5073E389}" destId="{D289A4C4-65D2-4168-92DF-82BE81165863}" srcOrd="4" destOrd="0" presId="urn:microsoft.com/office/officeart/2005/8/layout/hProcess4"/>
    <dgm:cxn modelId="{A6CD2BCF-F354-4EF4-B49E-673CF6EDB1F5}" type="presParOf" srcId="{5C2A87FA-5EA5-48E9-910B-477C6A5BE177}" destId="{DA89416C-EACD-41A7-B270-45E0C7FA657C}" srcOrd="3" destOrd="0" presId="urn:microsoft.com/office/officeart/2005/8/layout/hProcess4"/>
    <dgm:cxn modelId="{A392A91E-E379-4185-AA02-19B154D6D6A8}" type="presParOf" srcId="{5C2A87FA-5EA5-48E9-910B-477C6A5BE177}" destId="{E1138BF5-0919-4F0B-B25E-4E1021CF9822}" srcOrd="4" destOrd="0" presId="urn:microsoft.com/office/officeart/2005/8/layout/hProcess4"/>
    <dgm:cxn modelId="{2D4331DF-312C-4E4F-9570-A6DB29D1349C}" type="presParOf" srcId="{E1138BF5-0919-4F0B-B25E-4E1021CF9822}" destId="{7841ED77-B09C-4208-A36D-30A668855CD2}" srcOrd="0" destOrd="0" presId="urn:microsoft.com/office/officeart/2005/8/layout/hProcess4"/>
    <dgm:cxn modelId="{C34637B7-BC1C-4B2E-B2A4-FC9CE0DFA5E0}" type="presParOf" srcId="{E1138BF5-0919-4F0B-B25E-4E1021CF9822}" destId="{23A2F758-8501-4889-ACC6-678461C78A59}" srcOrd="1" destOrd="0" presId="urn:microsoft.com/office/officeart/2005/8/layout/hProcess4"/>
    <dgm:cxn modelId="{3D39DA38-D20A-4F26-A3B7-C039A497DAEC}" type="presParOf" srcId="{E1138BF5-0919-4F0B-B25E-4E1021CF9822}" destId="{DBD0085B-267B-41C8-9839-D76E8C281E23}" srcOrd="2" destOrd="0" presId="urn:microsoft.com/office/officeart/2005/8/layout/hProcess4"/>
    <dgm:cxn modelId="{857A4655-7265-407A-91FA-90D925248B55}" type="presParOf" srcId="{E1138BF5-0919-4F0B-B25E-4E1021CF9822}" destId="{C40A5FF4-D7FB-4B7F-915F-C9E284056BCF}" srcOrd="3" destOrd="0" presId="urn:microsoft.com/office/officeart/2005/8/layout/hProcess4"/>
    <dgm:cxn modelId="{6B9052D7-F68D-44CD-9C6E-10D38B9523B9}" type="presParOf" srcId="{E1138BF5-0919-4F0B-B25E-4E1021CF9822}" destId="{F5668BBB-B9B8-42A7-82A8-724A8D6D20A0}" srcOrd="4" destOrd="0" presId="urn:microsoft.com/office/officeart/2005/8/layout/hProcess4"/>
    <dgm:cxn modelId="{F58F24BD-5299-4C28-BEDD-704C90063CF6}" type="presParOf" srcId="{5C2A87FA-5EA5-48E9-910B-477C6A5BE177}" destId="{824B80C6-DA2B-4116-BFBD-D741510F6097}" srcOrd="5" destOrd="0" presId="urn:microsoft.com/office/officeart/2005/8/layout/hProcess4"/>
    <dgm:cxn modelId="{B001A78E-C5A8-4A1F-A6C8-CFE0969B32A5}" type="presParOf" srcId="{5C2A87FA-5EA5-48E9-910B-477C6A5BE177}" destId="{F57F3E06-7B22-485C-A943-F901073A9923}" srcOrd="6" destOrd="0" presId="urn:microsoft.com/office/officeart/2005/8/layout/hProcess4"/>
    <dgm:cxn modelId="{32B27212-50A2-44CE-96F0-EFBDEECE609A}" type="presParOf" srcId="{F57F3E06-7B22-485C-A943-F901073A9923}" destId="{3C9285C1-E084-4851-832B-4848F36670C8}" srcOrd="0" destOrd="0" presId="urn:microsoft.com/office/officeart/2005/8/layout/hProcess4"/>
    <dgm:cxn modelId="{2A6D1ED6-1652-42CE-BFE0-875B253050BD}" type="presParOf" srcId="{F57F3E06-7B22-485C-A943-F901073A9923}" destId="{63B48243-8F4D-40F8-A289-CD0B50600E9C}" srcOrd="1" destOrd="0" presId="urn:microsoft.com/office/officeart/2005/8/layout/hProcess4"/>
    <dgm:cxn modelId="{FA8E65F7-EBFD-4E5F-8553-AEA99CF35BAA}" type="presParOf" srcId="{F57F3E06-7B22-485C-A943-F901073A9923}" destId="{5929CEFF-5DA5-4C70-9A04-7175D948B559}" srcOrd="2" destOrd="0" presId="urn:microsoft.com/office/officeart/2005/8/layout/hProcess4"/>
    <dgm:cxn modelId="{6A66B7D8-071C-4C1A-831D-B0DCD0E92C27}" type="presParOf" srcId="{F57F3E06-7B22-485C-A943-F901073A9923}" destId="{0D44C8D6-97AC-4673-B5FB-9B03A919654A}" srcOrd="3" destOrd="0" presId="urn:microsoft.com/office/officeart/2005/8/layout/hProcess4"/>
    <dgm:cxn modelId="{DD903108-015F-43AB-9DB7-522A8279C685}" type="presParOf" srcId="{F57F3E06-7B22-485C-A943-F901073A9923}" destId="{3125858B-5C3E-4F8A-831B-C87FE7C40B1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6D370-4858-4CFD-9A38-5FD51275F3A2}" type="doc">
      <dgm:prSet loTypeId="urn:microsoft.com/office/officeart/2005/8/layout/funnel1" loCatId="process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nl-NL"/>
        </a:p>
      </dgm:t>
    </dgm:pt>
    <dgm:pt modelId="{B17F8FBA-C90A-4969-9BB1-701D545331F6}">
      <dgm:prSet phldrT="[Tekst]" custT="1"/>
      <dgm:spPr/>
      <dgm:t>
        <a:bodyPr/>
        <a:lstStyle/>
        <a:p>
          <a:r>
            <a:rPr lang="en-US" sz="1500" noProof="0" dirty="0" err="1" smtClean="0"/>
            <a:t>Bestaande</a:t>
          </a:r>
          <a:r>
            <a:rPr lang="en-US" sz="1500" noProof="0" dirty="0" smtClean="0"/>
            <a:t> </a:t>
          </a:r>
          <a:r>
            <a:rPr lang="en-US" sz="1500" noProof="0" dirty="0" err="1" smtClean="0"/>
            <a:t>testen</a:t>
          </a:r>
          <a:endParaRPr lang="en-US" sz="1500" noProof="0" dirty="0"/>
        </a:p>
      </dgm:t>
    </dgm:pt>
    <dgm:pt modelId="{9203F552-53F4-4D96-AB6E-2F8287C0D63C}" type="parTrans" cxnId="{58CD9C26-E7A0-47CF-A1F4-006FB57C26D9}">
      <dgm:prSet/>
      <dgm:spPr/>
      <dgm:t>
        <a:bodyPr/>
        <a:lstStyle/>
        <a:p>
          <a:endParaRPr lang="nl-NL"/>
        </a:p>
      </dgm:t>
    </dgm:pt>
    <dgm:pt modelId="{DEF18133-9564-4BF3-B331-639BEF3481FF}" type="sibTrans" cxnId="{58CD9C26-E7A0-47CF-A1F4-006FB57C26D9}">
      <dgm:prSet/>
      <dgm:spPr/>
      <dgm:t>
        <a:bodyPr/>
        <a:lstStyle/>
        <a:p>
          <a:endParaRPr lang="nl-NL"/>
        </a:p>
      </dgm:t>
    </dgm:pt>
    <dgm:pt modelId="{3F5942A3-541E-4CC3-A1D6-D3D2FEB98EDA}">
      <dgm:prSet phldrT="[Tekst]" custT="1"/>
      <dgm:spPr/>
      <dgm:t>
        <a:bodyPr/>
        <a:lstStyle/>
        <a:p>
          <a:r>
            <a:rPr lang="en-US" sz="1500" noProof="0" dirty="0" err="1" smtClean="0"/>
            <a:t>Begrips-problemen</a:t>
          </a:r>
          <a:endParaRPr lang="en-US" sz="1500" noProof="0" dirty="0"/>
        </a:p>
      </dgm:t>
    </dgm:pt>
    <dgm:pt modelId="{06623B97-700F-40F2-9F37-63641C463C77}" type="sibTrans" cxnId="{77651672-AA9D-4439-99C3-06319986C5C8}">
      <dgm:prSet/>
      <dgm:spPr/>
      <dgm:t>
        <a:bodyPr/>
        <a:lstStyle/>
        <a:p>
          <a:endParaRPr lang="nl-NL"/>
        </a:p>
      </dgm:t>
    </dgm:pt>
    <dgm:pt modelId="{E22DDA7F-980B-4F05-ACF2-8DDAB7A3F1CF}" type="parTrans" cxnId="{77651672-AA9D-4439-99C3-06319986C5C8}">
      <dgm:prSet/>
      <dgm:spPr/>
      <dgm:t>
        <a:bodyPr/>
        <a:lstStyle/>
        <a:p>
          <a:endParaRPr lang="nl-NL"/>
        </a:p>
      </dgm:t>
    </dgm:pt>
    <dgm:pt modelId="{ADA25AEF-73D8-4111-A0CC-5B2F711D1AAE}">
      <dgm:prSet phldrT="[Tekst]"/>
      <dgm:spPr/>
      <dgm:t>
        <a:bodyPr/>
        <a:lstStyle/>
        <a:p>
          <a:r>
            <a:rPr lang="nl-NL" noProof="0" dirty="0" smtClean="0"/>
            <a:t>Vragenlijst</a:t>
          </a:r>
          <a:endParaRPr lang="en-US" noProof="0" dirty="0"/>
        </a:p>
      </dgm:t>
    </dgm:pt>
    <dgm:pt modelId="{A9ED0EEE-6602-4F48-8909-8656B8162DDE}" type="parTrans" cxnId="{E980CB6A-FAF9-4AFE-AE8A-430285F40F77}">
      <dgm:prSet/>
      <dgm:spPr/>
      <dgm:t>
        <a:bodyPr/>
        <a:lstStyle/>
        <a:p>
          <a:endParaRPr lang="en-US"/>
        </a:p>
      </dgm:t>
    </dgm:pt>
    <dgm:pt modelId="{FF554EAD-C27B-4BB6-90F3-BDC6C26892FE}" type="sibTrans" cxnId="{E980CB6A-FAF9-4AFE-AE8A-430285F40F77}">
      <dgm:prSet/>
      <dgm:spPr/>
      <dgm:t>
        <a:bodyPr/>
        <a:lstStyle/>
        <a:p>
          <a:endParaRPr lang="en-US"/>
        </a:p>
      </dgm:t>
    </dgm:pt>
    <dgm:pt modelId="{B416BCC0-B66E-431B-99FF-36EA889C40ED}">
      <dgm:prSet phldrT="[Tekst]" custT="1"/>
      <dgm:spPr/>
      <dgm:t>
        <a:bodyPr/>
        <a:lstStyle/>
        <a:p>
          <a:r>
            <a:rPr lang="en-US" sz="1500" noProof="0" dirty="0" smtClean="0"/>
            <a:t>Delphi-</a:t>
          </a:r>
          <a:r>
            <a:rPr lang="en-US" sz="1500" noProof="0" dirty="0" err="1" smtClean="0"/>
            <a:t>studie</a:t>
          </a:r>
          <a:endParaRPr lang="en-US" sz="1500" noProof="0" dirty="0"/>
        </a:p>
      </dgm:t>
    </dgm:pt>
    <dgm:pt modelId="{4EB92A6E-28C0-4EBD-96FC-4975668D43AD}" type="sibTrans" cxnId="{2B4DA5BD-D11A-4C76-9CB4-E019EFDF4F75}">
      <dgm:prSet/>
      <dgm:spPr/>
      <dgm:t>
        <a:bodyPr/>
        <a:lstStyle/>
        <a:p>
          <a:endParaRPr lang="en-US"/>
        </a:p>
      </dgm:t>
    </dgm:pt>
    <dgm:pt modelId="{7C658E16-A4AF-4CA8-8B53-9E16AB5C327A}" type="parTrans" cxnId="{2B4DA5BD-D11A-4C76-9CB4-E019EFDF4F75}">
      <dgm:prSet/>
      <dgm:spPr/>
      <dgm:t>
        <a:bodyPr/>
        <a:lstStyle/>
        <a:p>
          <a:endParaRPr lang="en-US"/>
        </a:p>
      </dgm:t>
    </dgm:pt>
    <dgm:pt modelId="{517E2F11-A7EC-4A63-AF6E-0C6E8C28AC44}" type="pres">
      <dgm:prSet presAssocID="{FC76D370-4858-4CFD-9A38-5FD51275F3A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20C33-DFE0-4F8C-AF4C-857EB0857ED3}" type="pres">
      <dgm:prSet presAssocID="{FC76D370-4858-4CFD-9A38-5FD51275F3A2}" presName="ellipse" presStyleLbl="trBgShp" presStyleIdx="0" presStyleCnt="1"/>
      <dgm:spPr/>
      <dgm:t>
        <a:bodyPr/>
        <a:lstStyle/>
        <a:p>
          <a:endParaRPr lang="en-US"/>
        </a:p>
      </dgm:t>
    </dgm:pt>
    <dgm:pt modelId="{BC2A28C5-8991-44A8-9B96-B62E974B9F4A}" type="pres">
      <dgm:prSet presAssocID="{FC76D370-4858-4CFD-9A38-5FD51275F3A2}" presName="arrow1" presStyleLbl="fgShp" presStyleIdx="0" presStyleCnt="1" custLinFactNeighborY="26735"/>
      <dgm:spPr/>
      <dgm:t>
        <a:bodyPr/>
        <a:lstStyle/>
        <a:p>
          <a:endParaRPr lang="en-US"/>
        </a:p>
      </dgm:t>
    </dgm:pt>
    <dgm:pt modelId="{8917488E-B9B9-4664-A659-09862E254BFC}" type="pres">
      <dgm:prSet presAssocID="{FC76D370-4858-4CFD-9A38-5FD51275F3A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08D10-5F46-448E-927E-CE3F31E6E840}" type="pres">
      <dgm:prSet presAssocID="{B17F8FBA-C90A-4969-9BB1-701D545331F6}" presName="item1" presStyleLbl="node1" presStyleIdx="0" presStyleCnt="3" custScaleX="107125" custScaleY="105668" custLinFactNeighborX="0" custLinFactNeighborY="-4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1229C-D53A-48A2-BDEC-38D844D8E198}" type="pres">
      <dgm:prSet presAssocID="{3F5942A3-541E-4CC3-A1D6-D3D2FEB98EDA}" presName="item2" presStyleLbl="node1" presStyleIdx="1" presStyleCnt="3" custScaleX="107247" custScaleY="111135" custLinFactNeighborY="-6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11DEA-6055-4DA3-8603-5DBF8F287327}" type="pres">
      <dgm:prSet presAssocID="{ADA25AEF-73D8-4111-A0CC-5B2F711D1AAE}" presName="item3" presStyleLbl="node1" presStyleIdx="2" presStyleCnt="3" custScaleX="107072" custScaleY="102429" custLinFactNeighborY="-6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0B1A9-15BF-435A-8CD6-9918F130FB4A}" type="pres">
      <dgm:prSet presAssocID="{FC76D370-4858-4CFD-9A38-5FD51275F3A2}" presName="funnel" presStyleLbl="trAlignAcc1" presStyleIdx="0" presStyleCnt="1" custScaleX="101734" custScaleY="105016" custLinFactNeighborX="-505" custLinFactNeighborY="1243"/>
      <dgm:spPr/>
      <dgm:t>
        <a:bodyPr/>
        <a:lstStyle/>
        <a:p>
          <a:endParaRPr lang="en-US"/>
        </a:p>
      </dgm:t>
    </dgm:pt>
  </dgm:ptLst>
  <dgm:cxnLst>
    <dgm:cxn modelId="{5EC06EFA-B5D2-420C-B142-CA1A6647F44C}" type="presOf" srcId="{B416BCC0-B66E-431B-99FF-36EA889C40ED}" destId="{2D211DEA-6055-4DA3-8603-5DBF8F287327}" srcOrd="0" destOrd="0" presId="urn:microsoft.com/office/officeart/2005/8/layout/funnel1"/>
    <dgm:cxn modelId="{A7F5C342-231D-4E0C-9B61-77899F2B4391}" type="presOf" srcId="{ADA25AEF-73D8-4111-A0CC-5B2F711D1AAE}" destId="{8917488E-B9B9-4664-A659-09862E254BFC}" srcOrd="0" destOrd="0" presId="urn:microsoft.com/office/officeart/2005/8/layout/funnel1"/>
    <dgm:cxn modelId="{2B4DA5BD-D11A-4C76-9CB4-E019EFDF4F75}" srcId="{FC76D370-4858-4CFD-9A38-5FD51275F3A2}" destId="{B416BCC0-B66E-431B-99FF-36EA889C40ED}" srcOrd="0" destOrd="0" parTransId="{7C658E16-A4AF-4CA8-8B53-9E16AB5C327A}" sibTransId="{4EB92A6E-28C0-4EBD-96FC-4975668D43AD}"/>
    <dgm:cxn modelId="{77651672-AA9D-4439-99C3-06319986C5C8}" srcId="{FC76D370-4858-4CFD-9A38-5FD51275F3A2}" destId="{3F5942A3-541E-4CC3-A1D6-D3D2FEB98EDA}" srcOrd="2" destOrd="0" parTransId="{E22DDA7F-980B-4F05-ACF2-8DDAB7A3F1CF}" sibTransId="{06623B97-700F-40F2-9F37-63641C463C77}"/>
    <dgm:cxn modelId="{1B4FCC1B-D09E-482E-8EBA-425C4E300F68}" type="presOf" srcId="{B17F8FBA-C90A-4969-9BB1-701D545331F6}" destId="{EA31229C-D53A-48A2-BDEC-38D844D8E198}" srcOrd="0" destOrd="0" presId="urn:microsoft.com/office/officeart/2005/8/layout/funnel1"/>
    <dgm:cxn modelId="{E980CB6A-FAF9-4AFE-AE8A-430285F40F77}" srcId="{FC76D370-4858-4CFD-9A38-5FD51275F3A2}" destId="{ADA25AEF-73D8-4111-A0CC-5B2F711D1AAE}" srcOrd="3" destOrd="0" parTransId="{A9ED0EEE-6602-4F48-8909-8656B8162DDE}" sibTransId="{FF554EAD-C27B-4BB6-90F3-BDC6C26892FE}"/>
    <dgm:cxn modelId="{70685582-91A7-4EC1-BB50-8D77D284F09B}" type="presOf" srcId="{FC76D370-4858-4CFD-9A38-5FD51275F3A2}" destId="{517E2F11-A7EC-4A63-AF6E-0C6E8C28AC44}" srcOrd="0" destOrd="0" presId="urn:microsoft.com/office/officeart/2005/8/layout/funnel1"/>
    <dgm:cxn modelId="{C1E7BBC5-E2E9-40B4-92CF-06B76B60D136}" type="presOf" srcId="{3F5942A3-541E-4CC3-A1D6-D3D2FEB98EDA}" destId="{41008D10-5F46-448E-927E-CE3F31E6E840}" srcOrd="0" destOrd="0" presId="urn:microsoft.com/office/officeart/2005/8/layout/funnel1"/>
    <dgm:cxn modelId="{58CD9C26-E7A0-47CF-A1F4-006FB57C26D9}" srcId="{FC76D370-4858-4CFD-9A38-5FD51275F3A2}" destId="{B17F8FBA-C90A-4969-9BB1-701D545331F6}" srcOrd="1" destOrd="0" parTransId="{9203F552-53F4-4D96-AB6E-2F8287C0D63C}" sibTransId="{DEF18133-9564-4BF3-B331-639BEF3481FF}"/>
    <dgm:cxn modelId="{63703268-8F5B-445A-A928-EFDF18E72540}" type="presParOf" srcId="{517E2F11-A7EC-4A63-AF6E-0C6E8C28AC44}" destId="{4A720C33-DFE0-4F8C-AF4C-857EB0857ED3}" srcOrd="0" destOrd="0" presId="urn:microsoft.com/office/officeart/2005/8/layout/funnel1"/>
    <dgm:cxn modelId="{3B2292E2-FC1B-447F-845E-BE18CB26A191}" type="presParOf" srcId="{517E2F11-A7EC-4A63-AF6E-0C6E8C28AC44}" destId="{BC2A28C5-8991-44A8-9B96-B62E974B9F4A}" srcOrd="1" destOrd="0" presId="urn:microsoft.com/office/officeart/2005/8/layout/funnel1"/>
    <dgm:cxn modelId="{B03A6042-CE82-449C-9B0D-4BDA70619638}" type="presParOf" srcId="{517E2F11-A7EC-4A63-AF6E-0C6E8C28AC44}" destId="{8917488E-B9B9-4664-A659-09862E254BFC}" srcOrd="2" destOrd="0" presId="urn:microsoft.com/office/officeart/2005/8/layout/funnel1"/>
    <dgm:cxn modelId="{76E7D145-48D2-4C8F-BFAC-879478FEB932}" type="presParOf" srcId="{517E2F11-A7EC-4A63-AF6E-0C6E8C28AC44}" destId="{41008D10-5F46-448E-927E-CE3F31E6E840}" srcOrd="3" destOrd="0" presId="urn:microsoft.com/office/officeart/2005/8/layout/funnel1"/>
    <dgm:cxn modelId="{DEE9CC36-EA84-41F1-9DC7-07423289E397}" type="presParOf" srcId="{517E2F11-A7EC-4A63-AF6E-0C6E8C28AC44}" destId="{EA31229C-D53A-48A2-BDEC-38D844D8E198}" srcOrd="4" destOrd="0" presId="urn:microsoft.com/office/officeart/2005/8/layout/funnel1"/>
    <dgm:cxn modelId="{5967D87B-7E2E-471D-B5C4-0F09CF719C19}" type="presParOf" srcId="{517E2F11-A7EC-4A63-AF6E-0C6E8C28AC44}" destId="{2D211DEA-6055-4DA3-8603-5DBF8F287327}" srcOrd="5" destOrd="0" presId="urn:microsoft.com/office/officeart/2005/8/layout/funnel1"/>
    <dgm:cxn modelId="{8BB2F768-A085-440B-8FCA-31A95834892C}" type="presParOf" srcId="{517E2F11-A7EC-4A63-AF6E-0C6E8C28AC44}" destId="{C050B1A9-15BF-435A-8CD6-9918F130FB4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ADAC3-71D5-4A26-8B15-9A9115721ED0}">
      <dsp:nvSpPr>
        <dsp:cNvPr id="0" name=""/>
        <dsp:cNvSpPr/>
      </dsp:nvSpPr>
      <dsp:spPr>
        <a:xfrm>
          <a:off x="3406" y="1546866"/>
          <a:ext cx="1914434" cy="140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/>
            <a:t>Delphistudie</a:t>
          </a:r>
          <a:endParaRPr lang="nl-NL" sz="16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/>
            <a:t>Interviews </a:t>
          </a:r>
          <a:endParaRPr lang="nl-NL" sz="1800" kern="1200" noProof="0" dirty="0"/>
        </a:p>
      </dsp:txBody>
      <dsp:txXfrm>
        <a:off x="35777" y="1579237"/>
        <a:ext cx="1849692" cy="1040480"/>
      </dsp:txXfrm>
    </dsp:sp>
    <dsp:sp modelId="{D7FCA807-EC47-45A3-863E-63B177A159E3}">
      <dsp:nvSpPr>
        <dsp:cNvPr id="0" name=""/>
        <dsp:cNvSpPr/>
      </dsp:nvSpPr>
      <dsp:spPr>
        <a:xfrm>
          <a:off x="1038730" y="1738622"/>
          <a:ext cx="1983985" cy="1983985"/>
        </a:xfrm>
        <a:prstGeom prst="leftCircularArrow">
          <a:avLst>
            <a:gd name="adj1" fmla="val 2604"/>
            <a:gd name="adj2" fmla="val 316413"/>
            <a:gd name="adj3" fmla="val 2091924"/>
            <a:gd name="adj4" fmla="val 9024489"/>
            <a:gd name="adj5" fmla="val 303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2A4E0-8D8D-43B2-AAEB-87356D3017BA}">
      <dsp:nvSpPr>
        <dsp:cNvPr id="0" name=""/>
        <dsp:cNvSpPr/>
      </dsp:nvSpPr>
      <dsp:spPr>
        <a:xfrm>
          <a:off x="459198" y="2575284"/>
          <a:ext cx="1515197" cy="61755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noProof="0" dirty="0" smtClean="0"/>
            <a:t>Belangrijke</a:t>
          </a:r>
          <a:r>
            <a:rPr lang="en-US" sz="1800" kern="1200" noProof="0" dirty="0" smtClean="0"/>
            <a:t> </a:t>
          </a:r>
          <a:r>
            <a:rPr lang="nl-NL" sz="1800" kern="1200" noProof="0" dirty="0" smtClean="0"/>
            <a:t>onderwerpen</a:t>
          </a:r>
          <a:endParaRPr lang="nl-NL" sz="1800" kern="1200" noProof="0" dirty="0"/>
        </a:p>
      </dsp:txBody>
      <dsp:txXfrm>
        <a:off x="477285" y="2593371"/>
        <a:ext cx="1479023" cy="581376"/>
      </dsp:txXfrm>
    </dsp:sp>
    <dsp:sp modelId="{51822946-13ED-4868-AE50-A5929E27A489}">
      <dsp:nvSpPr>
        <dsp:cNvPr id="0" name=""/>
        <dsp:cNvSpPr/>
      </dsp:nvSpPr>
      <dsp:spPr>
        <a:xfrm>
          <a:off x="2220456" y="1582991"/>
          <a:ext cx="1914434" cy="140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36590"/>
              <a:satOff val="-45140"/>
              <a:lumOff val="289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/>
            <a:t>Review</a:t>
          </a:r>
          <a:endParaRPr lang="nl-NL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/>
            <a:t>Vragenlijsten</a:t>
          </a:r>
          <a:endParaRPr lang="nl-NL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Interviews</a:t>
          </a:r>
          <a:endParaRPr lang="en-US" sz="1800" kern="1200" noProof="0" dirty="0"/>
        </a:p>
      </dsp:txBody>
      <dsp:txXfrm>
        <a:off x="2252827" y="1916786"/>
        <a:ext cx="1849692" cy="1040480"/>
      </dsp:txXfrm>
    </dsp:sp>
    <dsp:sp modelId="{DA89416C-EACD-41A7-B270-45E0C7FA657C}">
      <dsp:nvSpPr>
        <dsp:cNvPr id="0" name=""/>
        <dsp:cNvSpPr/>
      </dsp:nvSpPr>
      <dsp:spPr>
        <a:xfrm>
          <a:off x="3237600" y="754772"/>
          <a:ext cx="2180497" cy="2180497"/>
        </a:xfrm>
        <a:prstGeom prst="circularArrow">
          <a:avLst>
            <a:gd name="adj1" fmla="val 2370"/>
            <a:gd name="adj2" fmla="val 286335"/>
            <a:gd name="adj3" fmla="val 19573938"/>
            <a:gd name="adj4" fmla="val 12611294"/>
            <a:gd name="adj5" fmla="val 2765"/>
          </a:avLst>
        </a:prstGeom>
        <a:solidFill>
          <a:schemeClr val="accent6">
            <a:shade val="90000"/>
            <a:hueOff val="-479948"/>
            <a:satOff val="-60381"/>
            <a:lumOff val="37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2FD10-ACF7-4D1E-9EFE-09C7A53288E0}">
      <dsp:nvSpPr>
        <dsp:cNvPr id="0" name=""/>
        <dsp:cNvSpPr/>
      </dsp:nvSpPr>
      <dsp:spPr>
        <a:xfrm>
          <a:off x="2676249" y="1324946"/>
          <a:ext cx="1515197" cy="61755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336590"/>
            <a:satOff val="-45140"/>
            <a:lumOff val="289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noProof="0" dirty="0" smtClean="0"/>
            <a:t>Begrips-problemen</a:t>
          </a:r>
          <a:endParaRPr lang="nl-NL" sz="1800" kern="1200" noProof="0" dirty="0"/>
        </a:p>
      </dsp:txBody>
      <dsp:txXfrm>
        <a:off x="2694336" y="1343033"/>
        <a:ext cx="1479023" cy="581376"/>
      </dsp:txXfrm>
    </dsp:sp>
    <dsp:sp modelId="{23A2F758-8501-4889-ACC6-678461C78A59}">
      <dsp:nvSpPr>
        <dsp:cNvPr id="0" name=""/>
        <dsp:cNvSpPr/>
      </dsp:nvSpPr>
      <dsp:spPr>
        <a:xfrm>
          <a:off x="4437507" y="1546866"/>
          <a:ext cx="1914434" cy="140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673179"/>
              <a:satOff val="-90280"/>
              <a:lumOff val="579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err="1" smtClean="0"/>
            <a:t>Lesson</a:t>
          </a:r>
          <a:r>
            <a:rPr lang="nl-NL" sz="1800" kern="1200" noProof="0" dirty="0" smtClean="0"/>
            <a:t> </a:t>
          </a:r>
          <a:r>
            <a:rPr lang="nl-NL" sz="1800" kern="1200" noProof="0" dirty="0" err="1" smtClean="0"/>
            <a:t>study</a:t>
          </a:r>
          <a:endParaRPr lang="nl-NL" sz="16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/>
            <a:t>Keuzes in didactiek</a:t>
          </a:r>
          <a:endParaRPr lang="nl-NL" sz="1800" kern="1200" noProof="0" dirty="0"/>
        </a:p>
      </dsp:txBody>
      <dsp:txXfrm>
        <a:off x="4469878" y="1579237"/>
        <a:ext cx="1849692" cy="1040480"/>
      </dsp:txXfrm>
    </dsp:sp>
    <dsp:sp modelId="{824B80C6-DA2B-4116-BFBD-D741510F6097}">
      <dsp:nvSpPr>
        <dsp:cNvPr id="0" name=""/>
        <dsp:cNvSpPr/>
      </dsp:nvSpPr>
      <dsp:spPr>
        <a:xfrm>
          <a:off x="5472831" y="1738622"/>
          <a:ext cx="1983985" cy="1983985"/>
        </a:xfrm>
        <a:prstGeom prst="leftCircularArrow">
          <a:avLst>
            <a:gd name="adj1" fmla="val 2604"/>
            <a:gd name="adj2" fmla="val 316413"/>
            <a:gd name="adj3" fmla="val 2091924"/>
            <a:gd name="adj4" fmla="val 9024489"/>
            <a:gd name="adj5" fmla="val 3039"/>
          </a:avLst>
        </a:prstGeom>
        <a:solidFill>
          <a:schemeClr val="accent6">
            <a:shade val="90000"/>
            <a:hueOff val="-479948"/>
            <a:satOff val="-60381"/>
            <a:lumOff val="37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A5FF4-D7FB-4B7F-915F-C9E284056BCF}">
      <dsp:nvSpPr>
        <dsp:cNvPr id="0" name=""/>
        <dsp:cNvSpPr/>
      </dsp:nvSpPr>
      <dsp:spPr>
        <a:xfrm>
          <a:off x="4893300" y="2575284"/>
          <a:ext cx="1515197" cy="61755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673179"/>
            <a:satOff val="-90280"/>
            <a:lumOff val="57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noProof="0" dirty="0" smtClean="0"/>
            <a:t>Lesontwerp</a:t>
          </a:r>
          <a:endParaRPr lang="nl-NL" sz="1800" kern="1200" noProof="0" dirty="0"/>
        </a:p>
      </dsp:txBody>
      <dsp:txXfrm>
        <a:off x="4911387" y="2593371"/>
        <a:ext cx="1479023" cy="581376"/>
      </dsp:txXfrm>
    </dsp:sp>
    <dsp:sp modelId="{63B48243-8F4D-40F8-A289-CD0B50600E9C}">
      <dsp:nvSpPr>
        <dsp:cNvPr id="0" name=""/>
        <dsp:cNvSpPr/>
      </dsp:nvSpPr>
      <dsp:spPr>
        <a:xfrm>
          <a:off x="6654558" y="1582991"/>
          <a:ext cx="1914434" cy="140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36590"/>
              <a:satOff val="-45140"/>
              <a:lumOff val="289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/>
            <a:t>Ontwerp lessenserie</a:t>
          </a:r>
          <a:endParaRPr lang="nl-NL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/>
            <a:t>Evaluatie </a:t>
          </a:r>
          <a:endParaRPr lang="nl-NL" sz="1800" kern="1200" noProof="0" dirty="0"/>
        </a:p>
      </dsp:txBody>
      <dsp:txXfrm>
        <a:off x="6686929" y="1916786"/>
        <a:ext cx="1849692" cy="1040480"/>
      </dsp:txXfrm>
    </dsp:sp>
    <dsp:sp modelId="{0D44C8D6-97AC-4673-B5FB-9B03A919654A}">
      <dsp:nvSpPr>
        <dsp:cNvPr id="0" name=""/>
        <dsp:cNvSpPr/>
      </dsp:nvSpPr>
      <dsp:spPr>
        <a:xfrm>
          <a:off x="7110350" y="1324946"/>
          <a:ext cx="1515197" cy="61755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336590"/>
            <a:satOff val="-45140"/>
            <a:lumOff val="289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Lessenserie</a:t>
          </a:r>
          <a:endParaRPr lang="en-US" sz="1400" kern="1200" noProof="0" dirty="0"/>
        </a:p>
      </dsp:txBody>
      <dsp:txXfrm>
        <a:off x="7128437" y="1343033"/>
        <a:ext cx="1479023" cy="581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ADAC3-71D5-4A26-8B15-9A9115721ED0}">
      <dsp:nvSpPr>
        <dsp:cNvPr id="0" name=""/>
        <dsp:cNvSpPr/>
      </dsp:nvSpPr>
      <dsp:spPr>
        <a:xfrm>
          <a:off x="3406" y="1546866"/>
          <a:ext cx="1914434" cy="140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>
              <a:solidFill>
                <a:schemeClr val="bg2">
                  <a:lumMod val="20000"/>
                  <a:lumOff val="80000"/>
                </a:schemeClr>
              </a:solidFill>
            </a:rPr>
            <a:t>Delphistudie</a:t>
          </a:r>
          <a:endParaRPr lang="nl-NL" sz="1600" kern="1200" noProof="0" dirty="0">
            <a:solidFill>
              <a:schemeClr val="bg2">
                <a:lumMod val="20000"/>
                <a:lumOff val="8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>
              <a:solidFill>
                <a:schemeClr val="bg2">
                  <a:lumMod val="20000"/>
                  <a:lumOff val="80000"/>
                </a:schemeClr>
              </a:solidFill>
            </a:rPr>
            <a:t>Interviews </a:t>
          </a:r>
          <a:endParaRPr lang="nl-NL" sz="1800" kern="1200" noProof="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35777" y="1579237"/>
        <a:ext cx="1849692" cy="1040480"/>
      </dsp:txXfrm>
    </dsp:sp>
    <dsp:sp modelId="{D7FCA807-EC47-45A3-863E-63B177A159E3}">
      <dsp:nvSpPr>
        <dsp:cNvPr id="0" name=""/>
        <dsp:cNvSpPr/>
      </dsp:nvSpPr>
      <dsp:spPr>
        <a:xfrm>
          <a:off x="1038730" y="1738622"/>
          <a:ext cx="1983985" cy="1983985"/>
        </a:xfrm>
        <a:prstGeom prst="leftCircularArrow">
          <a:avLst>
            <a:gd name="adj1" fmla="val 2604"/>
            <a:gd name="adj2" fmla="val 316413"/>
            <a:gd name="adj3" fmla="val 2091924"/>
            <a:gd name="adj4" fmla="val 9024489"/>
            <a:gd name="adj5" fmla="val 3039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2A4E0-8D8D-43B2-AAEB-87356D3017BA}">
      <dsp:nvSpPr>
        <dsp:cNvPr id="0" name=""/>
        <dsp:cNvSpPr/>
      </dsp:nvSpPr>
      <dsp:spPr>
        <a:xfrm>
          <a:off x="459198" y="2575284"/>
          <a:ext cx="1515197" cy="61755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bg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noProof="0" dirty="0" smtClean="0"/>
            <a:t>Belangrijke</a:t>
          </a:r>
          <a:r>
            <a:rPr lang="en-US" sz="1800" kern="1200" noProof="0" dirty="0" smtClean="0"/>
            <a:t> </a:t>
          </a:r>
          <a:r>
            <a:rPr lang="nl-NL" sz="1800" kern="1200" noProof="0" dirty="0" smtClean="0"/>
            <a:t>onderwerpen</a:t>
          </a:r>
          <a:endParaRPr lang="nl-NL" sz="1800" kern="1200" noProof="0" dirty="0"/>
        </a:p>
      </dsp:txBody>
      <dsp:txXfrm>
        <a:off x="477285" y="2593371"/>
        <a:ext cx="1479023" cy="581376"/>
      </dsp:txXfrm>
    </dsp:sp>
    <dsp:sp modelId="{51822946-13ED-4868-AE50-A5929E27A489}">
      <dsp:nvSpPr>
        <dsp:cNvPr id="0" name=""/>
        <dsp:cNvSpPr/>
      </dsp:nvSpPr>
      <dsp:spPr>
        <a:xfrm>
          <a:off x="2220456" y="1582991"/>
          <a:ext cx="1914434" cy="140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36590"/>
              <a:satOff val="-45140"/>
              <a:lumOff val="289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/>
            <a:t>Vragenlijsten</a:t>
          </a:r>
          <a:endParaRPr lang="nl-NL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Interviews</a:t>
          </a:r>
          <a:endParaRPr lang="en-US" sz="1800" kern="1200" noProof="0" dirty="0"/>
        </a:p>
      </dsp:txBody>
      <dsp:txXfrm>
        <a:off x="2252827" y="1916786"/>
        <a:ext cx="1849692" cy="1040480"/>
      </dsp:txXfrm>
    </dsp:sp>
    <dsp:sp modelId="{DA89416C-EACD-41A7-B270-45E0C7FA657C}">
      <dsp:nvSpPr>
        <dsp:cNvPr id="0" name=""/>
        <dsp:cNvSpPr/>
      </dsp:nvSpPr>
      <dsp:spPr>
        <a:xfrm>
          <a:off x="3237600" y="754772"/>
          <a:ext cx="2180497" cy="2180497"/>
        </a:xfrm>
        <a:prstGeom prst="circularArrow">
          <a:avLst>
            <a:gd name="adj1" fmla="val 2370"/>
            <a:gd name="adj2" fmla="val 286335"/>
            <a:gd name="adj3" fmla="val 19573938"/>
            <a:gd name="adj4" fmla="val 12611294"/>
            <a:gd name="adj5" fmla="val 2765"/>
          </a:avLst>
        </a:prstGeom>
        <a:solidFill>
          <a:schemeClr val="accent6">
            <a:shade val="90000"/>
            <a:hueOff val="-479948"/>
            <a:satOff val="-60381"/>
            <a:lumOff val="37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2FD10-ACF7-4D1E-9EFE-09C7A53288E0}">
      <dsp:nvSpPr>
        <dsp:cNvPr id="0" name=""/>
        <dsp:cNvSpPr/>
      </dsp:nvSpPr>
      <dsp:spPr>
        <a:xfrm>
          <a:off x="2676249" y="1324946"/>
          <a:ext cx="1515197" cy="61755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336590"/>
            <a:satOff val="-45140"/>
            <a:lumOff val="289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noProof="0" dirty="0" smtClean="0"/>
            <a:t>Begrips-problemen</a:t>
          </a:r>
          <a:endParaRPr lang="nl-NL" sz="1800" kern="1200" noProof="0" dirty="0"/>
        </a:p>
      </dsp:txBody>
      <dsp:txXfrm>
        <a:off x="2694336" y="1343033"/>
        <a:ext cx="1479023" cy="581376"/>
      </dsp:txXfrm>
    </dsp:sp>
    <dsp:sp modelId="{23A2F758-8501-4889-ACC6-678461C78A59}">
      <dsp:nvSpPr>
        <dsp:cNvPr id="0" name=""/>
        <dsp:cNvSpPr/>
      </dsp:nvSpPr>
      <dsp:spPr>
        <a:xfrm>
          <a:off x="4437507" y="1546866"/>
          <a:ext cx="1914434" cy="140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673179"/>
              <a:satOff val="-90280"/>
              <a:lumOff val="579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err="1" smtClean="0"/>
            <a:t>Lesson</a:t>
          </a:r>
          <a:r>
            <a:rPr lang="nl-NL" sz="1800" kern="1200" noProof="0" dirty="0" smtClean="0"/>
            <a:t> </a:t>
          </a:r>
          <a:r>
            <a:rPr lang="nl-NL" sz="1800" kern="1200" noProof="0" dirty="0" err="1" smtClean="0"/>
            <a:t>study</a:t>
          </a:r>
          <a:endParaRPr lang="nl-NL" sz="16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/>
            <a:t>Keuzes in didactiek</a:t>
          </a:r>
          <a:endParaRPr lang="nl-NL" sz="1800" kern="1200" noProof="0" dirty="0"/>
        </a:p>
      </dsp:txBody>
      <dsp:txXfrm>
        <a:off x="4469878" y="1579237"/>
        <a:ext cx="1849692" cy="1040480"/>
      </dsp:txXfrm>
    </dsp:sp>
    <dsp:sp modelId="{824B80C6-DA2B-4116-BFBD-D741510F6097}">
      <dsp:nvSpPr>
        <dsp:cNvPr id="0" name=""/>
        <dsp:cNvSpPr/>
      </dsp:nvSpPr>
      <dsp:spPr>
        <a:xfrm>
          <a:off x="5472831" y="1738622"/>
          <a:ext cx="1983985" cy="1983985"/>
        </a:xfrm>
        <a:prstGeom prst="leftCircularArrow">
          <a:avLst>
            <a:gd name="adj1" fmla="val 2604"/>
            <a:gd name="adj2" fmla="val 316413"/>
            <a:gd name="adj3" fmla="val 2091924"/>
            <a:gd name="adj4" fmla="val 9024489"/>
            <a:gd name="adj5" fmla="val 3039"/>
          </a:avLst>
        </a:prstGeom>
        <a:solidFill>
          <a:schemeClr val="bg2">
            <a:lumMod val="20000"/>
            <a:lumOff val="80000"/>
          </a:schemeClr>
        </a:solidFill>
        <a:ln>
          <a:solidFill>
            <a:schemeClr val="bg2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A5FF4-D7FB-4B7F-915F-C9E284056BCF}">
      <dsp:nvSpPr>
        <dsp:cNvPr id="0" name=""/>
        <dsp:cNvSpPr/>
      </dsp:nvSpPr>
      <dsp:spPr>
        <a:xfrm>
          <a:off x="4893300" y="2575284"/>
          <a:ext cx="1515197" cy="61755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673179"/>
            <a:satOff val="-90280"/>
            <a:lumOff val="57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noProof="0" dirty="0" smtClean="0"/>
            <a:t>Lesontwerp</a:t>
          </a:r>
          <a:endParaRPr lang="nl-NL" sz="1800" kern="1200" noProof="0" dirty="0"/>
        </a:p>
      </dsp:txBody>
      <dsp:txXfrm>
        <a:off x="4911387" y="2593371"/>
        <a:ext cx="1479023" cy="581376"/>
      </dsp:txXfrm>
    </dsp:sp>
    <dsp:sp modelId="{63B48243-8F4D-40F8-A289-CD0B50600E9C}">
      <dsp:nvSpPr>
        <dsp:cNvPr id="0" name=""/>
        <dsp:cNvSpPr/>
      </dsp:nvSpPr>
      <dsp:spPr>
        <a:xfrm>
          <a:off x="6654558" y="1582991"/>
          <a:ext cx="1914434" cy="140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>
              <a:solidFill>
                <a:schemeClr val="bg2">
                  <a:lumMod val="20000"/>
                  <a:lumOff val="80000"/>
                </a:schemeClr>
              </a:solidFill>
            </a:rPr>
            <a:t>Ontwerp lessenserie</a:t>
          </a:r>
          <a:endParaRPr lang="nl-NL" sz="1800" kern="1200" noProof="0" dirty="0">
            <a:solidFill>
              <a:schemeClr val="bg2">
                <a:lumMod val="20000"/>
                <a:lumOff val="8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noProof="0" dirty="0" smtClean="0">
              <a:solidFill>
                <a:schemeClr val="bg2">
                  <a:lumMod val="20000"/>
                  <a:lumOff val="80000"/>
                </a:schemeClr>
              </a:solidFill>
            </a:rPr>
            <a:t>Evaluatie </a:t>
          </a:r>
          <a:endParaRPr lang="nl-NL" sz="1800" kern="1200" noProof="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686929" y="1916786"/>
        <a:ext cx="1849692" cy="1040480"/>
      </dsp:txXfrm>
    </dsp:sp>
    <dsp:sp modelId="{0D44C8D6-97AC-4673-B5FB-9B03A919654A}">
      <dsp:nvSpPr>
        <dsp:cNvPr id="0" name=""/>
        <dsp:cNvSpPr/>
      </dsp:nvSpPr>
      <dsp:spPr>
        <a:xfrm>
          <a:off x="7110350" y="1324946"/>
          <a:ext cx="1515197" cy="61755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bg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Lessenserie</a:t>
          </a:r>
          <a:endParaRPr lang="en-US" sz="1400" kern="1200" noProof="0" dirty="0"/>
        </a:p>
      </dsp:txBody>
      <dsp:txXfrm>
        <a:off x="7128437" y="1343033"/>
        <a:ext cx="1479023" cy="581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0C33-DFE0-4F8C-AF4C-857EB0857ED3}">
      <dsp:nvSpPr>
        <dsp:cNvPr id="0" name=""/>
        <dsp:cNvSpPr/>
      </dsp:nvSpPr>
      <dsp:spPr>
        <a:xfrm>
          <a:off x="2438283" y="225551"/>
          <a:ext cx="3680971" cy="1278352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A28C5-8991-44A8-9B96-B62E974B9F4A}">
      <dsp:nvSpPr>
        <dsp:cNvPr id="0" name=""/>
        <dsp:cNvSpPr/>
      </dsp:nvSpPr>
      <dsp:spPr>
        <a:xfrm>
          <a:off x="3927792" y="3477864"/>
          <a:ext cx="713366" cy="456554"/>
        </a:xfrm>
        <a:prstGeom prst="down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488E-B9B9-4664-A659-09862E254BFC}">
      <dsp:nvSpPr>
        <dsp:cNvPr id="0" name=""/>
        <dsp:cNvSpPr/>
      </dsp:nvSpPr>
      <dsp:spPr>
        <a:xfrm>
          <a:off x="2572396" y="3721047"/>
          <a:ext cx="3424159" cy="85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noProof="0" dirty="0" smtClean="0"/>
            <a:t>Vragenlijst</a:t>
          </a:r>
          <a:endParaRPr lang="en-US" sz="3100" kern="1200" noProof="0" dirty="0"/>
        </a:p>
      </dsp:txBody>
      <dsp:txXfrm>
        <a:off x="2572396" y="3721047"/>
        <a:ext cx="3424159" cy="856039"/>
      </dsp:txXfrm>
    </dsp:sp>
    <dsp:sp modelId="{41008D10-5F46-448E-927E-CE3F31E6E840}">
      <dsp:nvSpPr>
        <dsp:cNvPr id="0" name=""/>
        <dsp:cNvSpPr/>
      </dsp:nvSpPr>
      <dsp:spPr>
        <a:xfrm>
          <a:off x="3730814" y="1508191"/>
          <a:ext cx="1375549" cy="13568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err="1" smtClean="0"/>
            <a:t>Begrips-problemen</a:t>
          </a:r>
          <a:endParaRPr lang="en-US" sz="1500" kern="1200" noProof="0" dirty="0"/>
        </a:p>
      </dsp:txBody>
      <dsp:txXfrm>
        <a:off x="3932258" y="1706896"/>
        <a:ext cx="972661" cy="959430"/>
      </dsp:txXfrm>
    </dsp:sp>
    <dsp:sp modelId="{EA31229C-D53A-48A2-BDEC-38D844D8E198}">
      <dsp:nvSpPr>
        <dsp:cNvPr id="0" name=""/>
        <dsp:cNvSpPr/>
      </dsp:nvSpPr>
      <dsp:spPr>
        <a:xfrm>
          <a:off x="2811214" y="490411"/>
          <a:ext cx="1377115" cy="14270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err="1" smtClean="0"/>
            <a:t>Bestaande</a:t>
          </a:r>
          <a:r>
            <a:rPr lang="en-US" sz="1500" kern="1200" noProof="0" dirty="0" smtClean="0"/>
            <a:t> </a:t>
          </a:r>
          <a:r>
            <a:rPr lang="en-US" sz="1500" kern="1200" noProof="0" dirty="0" err="1" smtClean="0"/>
            <a:t>testen</a:t>
          </a:r>
          <a:endParaRPr lang="en-US" sz="1500" kern="1200" noProof="0" dirty="0"/>
        </a:p>
      </dsp:txBody>
      <dsp:txXfrm>
        <a:off x="3012888" y="699396"/>
        <a:ext cx="973767" cy="1009069"/>
      </dsp:txXfrm>
    </dsp:sp>
    <dsp:sp modelId="{2D211DEA-6055-4DA3-8603-5DBF8F287327}">
      <dsp:nvSpPr>
        <dsp:cNvPr id="0" name=""/>
        <dsp:cNvSpPr/>
      </dsp:nvSpPr>
      <dsp:spPr>
        <a:xfrm>
          <a:off x="4124932" y="235849"/>
          <a:ext cx="1374868" cy="1315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Delphi-</a:t>
          </a:r>
          <a:r>
            <a:rPr lang="en-US" sz="1500" kern="1200" noProof="0" dirty="0" err="1" smtClean="0"/>
            <a:t>studie</a:t>
          </a:r>
          <a:endParaRPr lang="en-US" sz="1500" kern="1200" noProof="0" dirty="0"/>
        </a:p>
      </dsp:txBody>
      <dsp:txXfrm>
        <a:off x="4326277" y="428463"/>
        <a:ext cx="972178" cy="930021"/>
      </dsp:txXfrm>
    </dsp:sp>
    <dsp:sp modelId="{C050B1A9-15BF-435A-8CD6-9918F130FB4A}">
      <dsp:nvSpPr>
        <dsp:cNvPr id="0" name=""/>
        <dsp:cNvSpPr/>
      </dsp:nvSpPr>
      <dsp:spPr>
        <a:xfrm>
          <a:off x="2232240" y="28183"/>
          <a:ext cx="4064123" cy="335618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25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945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de stelling laten zien, de</a:t>
            </a:r>
            <a:r>
              <a:rPr lang="nl-NL" baseline="0" dirty="0" smtClean="0"/>
              <a:t> docenten vragen om een blaadje op te steken (of </a:t>
            </a:r>
            <a:r>
              <a:rPr lang="nl-NL" baseline="0" dirty="0" err="1" smtClean="0"/>
              <a:t>socrative</a:t>
            </a:r>
            <a:r>
              <a:rPr lang="nl-NL" baseline="0" dirty="0" smtClean="0"/>
              <a:t>?)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388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de stelling laten zien, de</a:t>
            </a:r>
            <a:r>
              <a:rPr lang="nl-NL" baseline="0" dirty="0" smtClean="0"/>
              <a:t> docenten vragen om een blaadje op te steken (of </a:t>
            </a:r>
            <a:r>
              <a:rPr lang="nl-NL" baseline="0" dirty="0" err="1" smtClean="0"/>
              <a:t>socrative</a:t>
            </a:r>
            <a:r>
              <a:rPr lang="nl-NL" baseline="0" dirty="0" smtClean="0"/>
              <a:t>?)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509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de stelling laten zien, de</a:t>
            </a:r>
            <a:r>
              <a:rPr lang="nl-NL" baseline="0" dirty="0" smtClean="0"/>
              <a:t> docenten vragen om een blaadje op te steken (of </a:t>
            </a:r>
            <a:r>
              <a:rPr lang="nl-NL" baseline="0" dirty="0" err="1" smtClean="0"/>
              <a:t>socrative</a:t>
            </a:r>
            <a:r>
              <a:rPr lang="nl-NL" baseline="0" dirty="0" smtClean="0"/>
              <a:t>?)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815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de stelling laten zien, de</a:t>
            </a:r>
            <a:r>
              <a:rPr lang="nl-NL" baseline="0" dirty="0" smtClean="0"/>
              <a:t> docenten vragen om een blaadje op te steken (of </a:t>
            </a:r>
            <a:r>
              <a:rPr lang="nl-NL" baseline="0" dirty="0" err="1" smtClean="0"/>
              <a:t>socrative</a:t>
            </a:r>
            <a:r>
              <a:rPr lang="nl-NL" baseline="0" dirty="0" smtClean="0"/>
              <a:t>?)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20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56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07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32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69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28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497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96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81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T Ned powerpoint sheet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61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T Ned powerpoint sheet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15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Ned powerpoint sheet 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921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34EA6-A842-482F-945F-68E973D26644}" type="datetime1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7A735-B566-46DC-8931-EFD39364970A}" type="datetime1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1E94-8B55-41D6-B22D-A4580B87BF38}" type="datetime1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79EEE6-7C80-4EBD-BB09-51C22FA3ADF3}" type="datetime1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T Ned powerpoint sheet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67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E81269-C4EF-4719-A2E7-A92A84AD14F2}" type="datetime1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350E8A-0B6B-484A-8773-E13E939E477F}" type="datetime1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3BC8A-8AE2-4696-AE11-0B631385B3DE}" type="datetime1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025341-07CF-43A4-973F-3AA064034CFB}" type="datetime1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68123" y="1713600"/>
            <a:ext cx="3190157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62100"/>
            <a:ext cx="4546320" cy="4410106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D6FAA-C47E-4DD6-9624-8BB11B5991FB}" type="datetime1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36B1B-DCD4-4849-BB84-F4E5473FAF7B}" type="datetime1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2051050"/>
            <a:ext cx="7801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7BAA8DEE-0BDA-489A-94CD-6077DB7E264F}" type="datetime1">
              <a:rPr lang="nl-NL" smtClean="0"/>
              <a:t>12-1-2017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9" name="Afbeelding 8" descr="UT_Logo_Black_NL.WM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7712" y="6336000"/>
            <a:ext cx="2019432" cy="418121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7" r:id="rId4"/>
    <p:sldLayoutId id="2147483666" r:id="rId5"/>
    <p:sldLayoutId id="2147483660" r:id="rId6"/>
    <p:sldLayoutId id="2147483665" r:id="rId7"/>
    <p:sldLayoutId id="2147483661" r:id="rId8"/>
    <p:sldLayoutId id="2147483662" r:id="rId9"/>
    <p:sldLayoutId id="2147483669" r:id="rId10"/>
    <p:sldLayoutId id="2147483663" r:id="rId11"/>
    <p:sldLayoutId id="2147483670" r:id="rId12"/>
    <p:sldLayoutId id="2147483664" r:id="rId13"/>
    <p:sldLayoutId id="2147483671" r:id="rId14"/>
    <p:sldLayoutId id="2147483655" r:id="rId15"/>
    <p:sldLayoutId id="2147483656" r:id="rId16"/>
    <p:sldLayoutId id="2147483657" r:id="rId17"/>
    <p:sldLayoutId id="2147483658" r:id="rId1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xiv.org/abs/1701.01472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Quantumwereld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Van Begripsproblemen naar lesontwerp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Foto-elektrisch effect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voorbeeldvraag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563" y="2193130"/>
            <a:ext cx="8004901" cy="34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Foto-elektrisch effect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respons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1567"/>
              </p:ext>
            </p:extLst>
          </p:nvPr>
        </p:nvGraphicFramePr>
        <p:xfrm>
          <a:off x="1079500" y="2051050"/>
          <a:ext cx="7452939" cy="404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76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2051050"/>
            <a:ext cx="7801200" cy="4114254"/>
          </a:xfrm>
        </p:spPr>
        <p:txBody>
          <a:bodyPr/>
          <a:lstStyle/>
          <a:p>
            <a:r>
              <a:rPr lang="nl-NL" b="1" dirty="0" smtClean="0"/>
              <a:t>Begripsproblemen: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Leerlingen verwarren het foto-elektrisch effect met ionisatie.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Leerlingen weten het verband niet tussen intensiteit/stroomsterkte, kleur/E</a:t>
            </a:r>
            <a:r>
              <a:rPr lang="nl-NL" baseline="-25000" dirty="0" smtClean="0"/>
              <a:t>k</a:t>
            </a:r>
            <a:r>
              <a:rPr lang="nl-NL" dirty="0" smtClean="0"/>
              <a:t>, kathodemateriaal/f</a:t>
            </a:r>
            <a:r>
              <a:rPr lang="nl-NL" baseline="-25000" dirty="0" smtClean="0"/>
              <a:t>grens</a:t>
            </a:r>
            <a:r>
              <a:rPr lang="nl-N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</a:t>
            </a:r>
            <a:r>
              <a:rPr lang="nl-NL" dirty="0" smtClean="0"/>
              <a:t>eerlingen kunnen niet goed uitleggen waarom het foto-elektrisch effect een argument is voor het deeltjeskarakter van licht.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Foto-elektrisch effect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begripsproblemen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03648" y="472514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“Blijkbaar maakt ieder lichtdeeltje een elektron los”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4857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 smtClean="0"/>
              <a:t>Debroglie</a:t>
            </a:r>
            <a:r>
              <a:rPr lang="nl-NL" dirty="0" smtClean="0"/>
              <a:t>-golflengte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Voorbeeldvraag 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4252"/>
          <a:stretch/>
        </p:blipFill>
        <p:spPr>
          <a:xfrm>
            <a:off x="222818" y="1887791"/>
            <a:ext cx="8635462" cy="1181169"/>
          </a:xfrm>
          <a:prstGeom prst="rect">
            <a:avLst/>
          </a:prstGeom>
        </p:spPr>
      </p:pic>
      <p:pic>
        <p:nvPicPr>
          <p:cNvPr id="9" name="Tijdelijke aanduiding voor inhoud 6"/>
          <p:cNvPicPr>
            <a:picLocks noChangeAspect="1"/>
          </p:cNvPicPr>
          <p:nvPr/>
        </p:nvPicPr>
        <p:blipFill rotWithShape="1">
          <a:blip r:embed="rId3"/>
          <a:srcRect l="-401" t="67762" r="401" b="1991"/>
          <a:stretch/>
        </p:blipFill>
        <p:spPr bwMode="auto">
          <a:xfrm>
            <a:off x="251520" y="4005063"/>
            <a:ext cx="8496944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Tijdelijke aanduiding voor inhoud 6"/>
          <p:cNvPicPr>
            <a:picLocks noChangeAspect="1"/>
          </p:cNvPicPr>
          <p:nvPr/>
        </p:nvPicPr>
        <p:blipFill rotWithShape="1">
          <a:blip r:embed="rId3"/>
          <a:srcRect t="15030" r="29977" b="30063"/>
          <a:stretch/>
        </p:blipFill>
        <p:spPr bwMode="auto">
          <a:xfrm>
            <a:off x="1331640" y="2747062"/>
            <a:ext cx="2481433" cy="169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00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 smtClean="0"/>
              <a:t>Debroglie</a:t>
            </a:r>
            <a:r>
              <a:rPr lang="nl-NL" dirty="0" smtClean="0"/>
              <a:t>-golflengte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respons</a:t>
            </a:r>
            <a:endParaRPr lang="nl-NL" dirty="0"/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999766"/>
              </p:ext>
            </p:extLst>
          </p:nvPr>
        </p:nvGraphicFramePr>
        <p:xfrm>
          <a:off x="683568" y="2051050"/>
          <a:ext cx="8196907" cy="361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98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80000" y="2051050"/>
                <a:ext cx="7801200" cy="4114254"/>
              </a:xfrm>
            </p:spPr>
            <p:txBody>
              <a:bodyPr/>
              <a:lstStyle/>
              <a:p>
                <a:r>
                  <a:rPr lang="nl-NL" b="1" dirty="0" smtClean="0"/>
                  <a:t>Begripsproblemen: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Amplitude zegt iets over snelheid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Verwarring met de staande golf van het “deeltje in een doosje”</a:t>
                </a:r>
                <a:endParaRPr lang="nl-NL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Alleen kleine deeltjes hebben een </a:t>
                </a:r>
                <a:r>
                  <a:rPr lang="nl-NL" dirty="0" err="1" smtClean="0"/>
                  <a:t>debroglie</a:t>
                </a:r>
                <a:r>
                  <a:rPr lang="nl-NL" dirty="0" smtClean="0"/>
                  <a:t>-golflengte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Redenering met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nl-NL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De golf geeft de beweging van het elektron weer</a:t>
                </a: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0000" y="2051050"/>
                <a:ext cx="7801200" cy="4114254"/>
              </a:xfrm>
              <a:blipFill rotWithShape="0">
                <a:blip r:embed="rId2"/>
                <a:stretch>
                  <a:fillRect l="-1797" t="-2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 smtClean="0"/>
              <a:t>Debroglie</a:t>
            </a:r>
            <a:r>
              <a:rPr lang="nl-NL" dirty="0" smtClean="0"/>
              <a:t>-golflengte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begripsproblemen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87624" y="4797152"/>
            <a:ext cx="7245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“… 2 </a:t>
            </a:r>
            <a:r>
              <a:rPr lang="nl-NL" sz="2000" b="1" dirty="0"/>
              <a:t>heeft de grootste amplitude dus de meeste </a:t>
            </a:r>
            <a:r>
              <a:rPr lang="nl-NL" sz="2000" b="1" dirty="0" smtClean="0"/>
              <a:t>energie.”</a:t>
            </a:r>
          </a:p>
          <a:p>
            <a:endParaRPr lang="nl-NL" sz="1600" b="1" dirty="0" smtClean="0"/>
          </a:p>
          <a:p>
            <a:r>
              <a:rPr lang="nl-NL" sz="2000" b="1" dirty="0"/>
              <a:t>“Toch gewoon met lichtsnelheid? Dus even snel?”</a:t>
            </a:r>
          </a:p>
        </p:txBody>
      </p:sp>
    </p:spTree>
    <p:extLst>
      <p:ext uri="{BB962C8B-B14F-4D97-AF65-F5344CB8AC3E}">
        <p14:creationId xmlns:p14="http://schemas.microsoft.com/office/powerpoint/2010/main" val="4257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Dubbelspleetexperiment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Voorbeeldvraag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7755"/>
          <a:stretch/>
        </p:blipFill>
        <p:spPr>
          <a:xfrm>
            <a:off x="231003" y="1991735"/>
            <a:ext cx="8372931" cy="1149233"/>
          </a:xfrm>
          <a:prstGeom prst="rect">
            <a:avLst/>
          </a:prstGeom>
        </p:spPr>
      </p:pic>
      <p:pic>
        <p:nvPicPr>
          <p:cNvPr id="12" name="Tijdelijke aanduiding voor inhoud 5"/>
          <p:cNvPicPr>
            <a:picLocks noChangeAspect="1"/>
          </p:cNvPicPr>
          <p:nvPr/>
        </p:nvPicPr>
        <p:blipFill rotWithShape="1">
          <a:blip r:embed="rId3"/>
          <a:srcRect l="63" t="55614" r="-63" b="1485"/>
          <a:stretch/>
        </p:blipFill>
        <p:spPr bwMode="auto">
          <a:xfrm>
            <a:off x="222678" y="3768683"/>
            <a:ext cx="8237754" cy="21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Tijdelijke aanduiding voor inhoud 5"/>
          <p:cNvPicPr>
            <a:picLocks noChangeAspect="1"/>
          </p:cNvPicPr>
          <p:nvPr/>
        </p:nvPicPr>
        <p:blipFill rotWithShape="1">
          <a:blip r:embed="rId3"/>
          <a:srcRect l="114" t="30190" r="-114" b="53920"/>
          <a:stretch/>
        </p:blipFill>
        <p:spPr bwMode="auto">
          <a:xfrm>
            <a:off x="866863" y="3068960"/>
            <a:ext cx="734476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57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dubbelspleetexperiment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respons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143979"/>
              </p:ext>
            </p:extLst>
          </p:nvPr>
        </p:nvGraphicFramePr>
        <p:xfrm>
          <a:off x="827584" y="2051050"/>
          <a:ext cx="8316416" cy="397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2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2051050"/>
            <a:ext cx="7801200" cy="4114254"/>
          </a:xfrm>
        </p:spPr>
        <p:txBody>
          <a:bodyPr/>
          <a:lstStyle/>
          <a:p>
            <a:r>
              <a:rPr lang="nl-NL" b="1" dirty="0" smtClean="0"/>
              <a:t>Begripsproblemen: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Geen inzicht in invloed massa en snelheid op interferentiepatroon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Bij grotere massa verdwijnt het interferentiepatroon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Interferentie ontstaat door onderlinge botsingen tussen fotonen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Redenering vanuit het onzekerheidsprincipe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dubbelspleetexperiment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begripsproblemen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259632" y="4221088"/>
            <a:ext cx="7077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“Volgens </a:t>
            </a:r>
            <a:r>
              <a:rPr lang="nl-NL" sz="2000" b="1" dirty="0"/>
              <a:t>de onzekerheidsrelatie van Heisenberg moet de dx kleiner worden als de dp </a:t>
            </a:r>
            <a:r>
              <a:rPr lang="nl-NL" sz="2000" b="1" dirty="0" smtClean="0"/>
              <a:t>groter </a:t>
            </a:r>
            <a:r>
              <a:rPr lang="nl-NL" sz="2000" b="1" dirty="0"/>
              <a:t>wordt. Aangezien de snelheid toeneemt, en dus het impuls zullen de minima/maxima dichter bij elkaar komen te liggen</a:t>
            </a:r>
            <a:r>
              <a:rPr lang="nl-NL" sz="2000" b="1" dirty="0" smtClean="0"/>
              <a:t>.”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5684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nl-NL" b="1" dirty="0" smtClean="0"/>
              <a:t>Deeltje in een doosje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Verband tussen golflengte en energieniveau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Verband tussen amplitude en waarschijnlijkheid</a:t>
            </a:r>
            <a:endParaRPr lang="nl-NL" dirty="0"/>
          </a:p>
          <a:p>
            <a:pPr>
              <a:spcBef>
                <a:spcPts val="1800"/>
              </a:spcBef>
            </a:pPr>
            <a:r>
              <a:rPr lang="nl-NL" b="1" dirty="0" smtClean="0"/>
              <a:t>Tunneling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Verband tussen de hoogte/breedte van de barrière en de tunnelkans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Inzicht dat tunnelen geen energie kost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Vragenlijst golffuncties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6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Hans </a:t>
            </a:r>
            <a:r>
              <a:rPr lang="nl-NL" dirty="0" err="1" smtClean="0"/>
              <a:t>Kanger</a:t>
            </a:r>
            <a:r>
              <a:rPr lang="nl-NL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Universitair docent </a:t>
            </a:r>
            <a:r>
              <a:rPr lang="nl-NL" dirty="0" err="1" smtClean="0"/>
              <a:t>nanobiofysica</a:t>
            </a:r>
            <a:r>
              <a:rPr lang="nl-NL" dirty="0" smtClean="0"/>
              <a:t> (Universiteit Twente)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Student lerarenopleiding (Universiteit Twente)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>Kim Krijtenburg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Docent Natuurkunde &amp; NLT (CSG Het </a:t>
            </a:r>
            <a:r>
              <a:rPr lang="nl-NL" dirty="0" err="1" smtClean="0"/>
              <a:t>Noordik</a:t>
            </a:r>
            <a:r>
              <a:rPr lang="nl-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Promovendus (Universiteit Twente)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Wie zijn wij?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76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Deeltje in een doos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Voorbeeldvraag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5" y="1959799"/>
            <a:ext cx="8514981" cy="26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Deeltje in een doos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respons 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173384"/>
              </p:ext>
            </p:extLst>
          </p:nvPr>
        </p:nvGraphicFramePr>
        <p:xfrm>
          <a:off x="899592" y="2051050"/>
          <a:ext cx="8244408" cy="382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70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69983" y="1844824"/>
            <a:ext cx="7801200" cy="4392488"/>
          </a:xfrm>
        </p:spPr>
        <p:txBody>
          <a:bodyPr/>
          <a:lstStyle/>
          <a:p>
            <a:r>
              <a:rPr lang="nl-NL" b="1" dirty="0" smtClean="0"/>
              <a:t>Begripsproblemen: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 amplitude is een maat voor de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 hoogte van de evenwichtsstand van de golffunctie is een maat voor de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 staande golf geeft de beweging van het </a:t>
            </a:r>
          </a:p>
          <a:p>
            <a:r>
              <a:rPr lang="nl-NL" dirty="0" smtClean="0"/>
              <a:t>	 elektron weer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Het doosje is een fysieke barrière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 hoogte in het energieniveauschema stelt</a:t>
            </a:r>
          </a:p>
          <a:p>
            <a:r>
              <a:rPr lang="nl-NL" dirty="0" smtClean="0"/>
              <a:t>	 de positie voor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Deeltje in een doos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begripsproblemen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4208" y="3584878"/>
            <a:ext cx="1944216" cy="265243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300192" y="623731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https://260h.pbworks.com</a:t>
            </a:r>
            <a:endParaRPr lang="nl-NL" sz="1400" dirty="0"/>
          </a:p>
        </p:txBody>
      </p:sp>
      <p:sp>
        <p:nvSpPr>
          <p:cNvPr id="7" name="Rechthoek 6"/>
          <p:cNvSpPr/>
          <p:nvPr/>
        </p:nvSpPr>
        <p:spPr>
          <a:xfrm>
            <a:off x="987199" y="2214905"/>
            <a:ext cx="7883984" cy="1062195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tunneling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Voorbeeldvraag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1036"/>
          <a:stretch/>
        </p:blipFill>
        <p:spPr>
          <a:xfrm>
            <a:off x="395536" y="1901510"/>
            <a:ext cx="8631167" cy="960102"/>
          </a:xfrm>
          <a:prstGeom prst="rect">
            <a:avLst/>
          </a:prstGeom>
        </p:spPr>
      </p:pic>
      <p:pic>
        <p:nvPicPr>
          <p:cNvPr id="6" name="Tijdelijke aanduiding voor inhoud 4"/>
          <p:cNvPicPr>
            <a:picLocks noChangeAspect="1"/>
          </p:cNvPicPr>
          <p:nvPr/>
        </p:nvPicPr>
        <p:blipFill rotWithShape="1">
          <a:blip r:embed="rId3"/>
          <a:srcRect t="29064" b="37314"/>
          <a:stretch/>
        </p:blipFill>
        <p:spPr bwMode="auto">
          <a:xfrm>
            <a:off x="683567" y="2853602"/>
            <a:ext cx="5904657" cy="116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Tijdelijke aanduiding voor inhoud 4"/>
          <p:cNvPicPr>
            <a:picLocks noChangeAspect="1"/>
          </p:cNvPicPr>
          <p:nvPr/>
        </p:nvPicPr>
        <p:blipFill rotWithShape="1">
          <a:blip r:embed="rId3"/>
          <a:srcRect t="67911" b="-913"/>
          <a:stretch/>
        </p:blipFill>
        <p:spPr bwMode="auto">
          <a:xfrm>
            <a:off x="395536" y="4106113"/>
            <a:ext cx="892778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5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tunneling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respons 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196554"/>
              </p:ext>
            </p:extLst>
          </p:nvPr>
        </p:nvGraphicFramePr>
        <p:xfrm>
          <a:off x="827584" y="2051050"/>
          <a:ext cx="8316416" cy="404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24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2051050"/>
            <a:ext cx="7801200" cy="4114254"/>
          </a:xfrm>
        </p:spPr>
        <p:txBody>
          <a:bodyPr/>
          <a:lstStyle/>
          <a:p>
            <a:r>
              <a:rPr lang="nl-NL" b="1" dirty="0" smtClean="0"/>
              <a:t>Begripsproblemen: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Tunnelen kost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 hoogte van de barrière heeft geen invloed op de tunnelkans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Het deeltje heeft tijdens het passeren van de barrière een hogere energie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tunneling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begripsproblemen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622627" y="4293096"/>
            <a:ext cx="669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“als je hem hoger maakt, maakt dat niet heel veel uit … omdat hij er niet overheen gaat, maar erdoor.”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7779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Hoe ver willen we gaan?			</a:t>
            </a:r>
            <a:endParaRPr lang="nl-NL" dirty="0"/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Stelling </a:t>
            </a:r>
            <a:r>
              <a:rPr lang="nl-NL" i="1" dirty="0"/>
              <a:t>1</a:t>
            </a:r>
            <a:r>
              <a:rPr lang="nl-NL" i="1" dirty="0" smtClean="0"/>
              <a:t>:</a:t>
            </a:r>
          </a:p>
          <a:p>
            <a:endParaRPr lang="nl-NL" i="1" dirty="0" smtClean="0"/>
          </a:p>
          <a:p>
            <a:pPr algn="ctr"/>
            <a:r>
              <a:rPr lang="nl-NL" sz="2400" dirty="0" smtClean="0"/>
              <a:t>Als er geen echt begrip wordt aangebracht, kan je dit onderwerp net zo goed niet geven.</a:t>
            </a:r>
          </a:p>
          <a:p>
            <a:pPr algn="ctr"/>
            <a:endParaRPr lang="nl-NL" sz="2400" dirty="0"/>
          </a:p>
          <a:p>
            <a:pPr algn="ctr"/>
            <a:endParaRPr lang="nl-NL" sz="2400" dirty="0" smtClean="0"/>
          </a:p>
          <a:p>
            <a:pPr algn="ctr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589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Hoe ver willen we gaan?			</a:t>
            </a:r>
            <a:endParaRPr lang="nl-NL" dirty="0"/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Stelling 2:</a:t>
            </a:r>
          </a:p>
          <a:p>
            <a:endParaRPr lang="nl-NL" dirty="0" smtClean="0"/>
          </a:p>
          <a:p>
            <a:pPr algn="ctr"/>
            <a:r>
              <a:rPr lang="nl-NL" sz="2400" dirty="0" smtClean="0"/>
              <a:t>Ik ben tevreden als mijn leerlingen de examenopgaven over dit onderwerp goed kunnen maken.</a:t>
            </a:r>
          </a:p>
        </p:txBody>
      </p:sp>
    </p:spTree>
    <p:extLst>
      <p:ext uri="{BB962C8B-B14F-4D97-AF65-F5344CB8AC3E}">
        <p14:creationId xmlns:p14="http://schemas.microsoft.com/office/powerpoint/2010/main" val="42149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Hoe ver willen we gaan?			</a:t>
            </a:r>
            <a:endParaRPr lang="nl-NL" dirty="0"/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2051050"/>
            <a:ext cx="7668464" cy="3560763"/>
          </a:xfrm>
        </p:spPr>
        <p:txBody>
          <a:bodyPr/>
          <a:lstStyle/>
          <a:p>
            <a:r>
              <a:rPr lang="nl-NL" i="1" dirty="0" smtClean="0"/>
              <a:t>Stelling 3:</a:t>
            </a:r>
          </a:p>
          <a:p>
            <a:endParaRPr lang="nl-NL" dirty="0" smtClean="0"/>
          </a:p>
          <a:p>
            <a:pPr algn="ctr"/>
            <a:r>
              <a:rPr lang="nl-NL" sz="2400" dirty="0" smtClean="0"/>
              <a:t>Het lukt mij om mijn leerlingen de samenhang te laten zien tussen de verschillende onderwerpen uit het domein Quantumwereld</a:t>
            </a:r>
          </a:p>
        </p:txBody>
      </p:sp>
    </p:spTree>
    <p:extLst>
      <p:ext uri="{BB962C8B-B14F-4D97-AF65-F5344CB8AC3E}">
        <p14:creationId xmlns:p14="http://schemas.microsoft.com/office/powerpoint/2010/main" val="33763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Hoe ver willen we gaan?			</a:t>
            </a:r>
            <a:endParaRPr lang="nl-NL" dirty="0"/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2051050"/>
            <a:ext cx="7668464" cy="3560763"/>
          </a:xfrm>
        </p:spPr>
        <p:txBody>
          <a:bodyPr/>
          <a:lstStyle/>
          <a:p>
            <a:r>
              <a:rPr lang="nl-NL" i="1" dirty="0" smtClean="0"/>
              <a:t>Stelling 4:</a:t>
            </a:r>
          </a:p>
          <a:p>
            <a:endParaRPr lang="nl-NL" dirty="0" smtClean="0"/>
          </a:p>
          <a:p>
            <a:pPr algn="ctr"/>
            <a:r>
              <a:rPr lang="nl-NL" sz="2400" dirty="0" smtClean="0"/>
              <a:t>Ik heb voldoende inzicht in het begrip van mijn leerlingen om ze dit onderwerp goed aan te leren.</a:t>
            </a:r>
          </a:p>
        </p:txBody>
      </p:sp>
    </p:spTree>
    <p:extLst>
      <p:ext uri="{BB962C8B-B14F-4D97-AF65-F5344CB8AC3E}">
        <p14:creationId xmlns:p14="http://schemas.microsoft.com/office/powerpoint/2010/main" val="40849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Onderzoek </a:t>
            </a:r>
            <a:r>
              <a:rPr lang="nl-NL" dirty="0" err="1" smtClean="0"/>
              <a:t>quantummechanica</a:t>
            </a:r>
            <a:r>
              <a:rPr lang="nl-NL" dirty="0" smtClean="0"/>
              <a:t> in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Begripsproblemen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Discussie: Hoe ver willen we gaan?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Lesson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 m.b.t. </a:t>
            </a:r>
            <a:r>
              <a:rPr lang="nl-NL" dirty="0" err="1" smtClean="0"/>
              <a:t>tunneling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Conclusies en aanbevelingen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Discussie: Hoe kunnen we hier zelf mee aan de slag?</a:t>
            </a:r>
          </a:p>
          <a:p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Overzicht</a:t>
            </a:r>
            <a:endParaRPr lang="en-US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begripsproblemen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lesontwerp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Onderzoek </a:t>
            </a:r>
            <a:r>
              <a:rPr lang="nl-NL" dirty="0" err="1" smtClean="0"/>
              <a:t>quantumwereld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Begripsproblemen en vakdidactiek</a:t>
            </a:r>
            <a:endParaRPr lang="en-US" dirty="0"/>
          </a:p>
        </p:txBody>
      </p:sp>
      <p:graphicFrame>
        <p:nvGraphicFramePr>
          <p:cNvPr id="5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614444"/>
              </p:ext>
            </p:extLst>
          </p:nvPr>
        </p:nvGraphicFramePr>
        <p:xfrm>
          <a:off x="251520" y="1844824"/>
          <a:ext cx="862895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3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Onderzoek </a:t>
            </a:r>
            <a:r>
              <a:rPr lang="nl-NL" dirty="0" err="1" smtClean="0"/>
              <a:t>quantumwereld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Begripsproblemen en vakdidactiek</a:t>
            </a:r>
            <a:endParaRPr lang="en-US" dirty="0"/>
          </a:p>
        </p:txBody>
      </p:sp>
      <p:graphicFrame>
        <p:nvGraphicFramePr>
          <p:cNvPr id="5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546037"/>
              </p:ext>
            </p:extLst>
          </p:nvPr>
        </p:nvGraphicFramePr>
        <p:xfrm>
          <a:off x="251520" y="1844824"/>
          <a:ext cx="862895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3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2887" y="2214013"/>
            <a:ext cx="7801200" cy="3560763"/>
          </a:xfrm>
        </p:spPr>
        <p:txBody>
          <a:bodyPr/>
          <a:lstStyle/>
          <a:p>
            <a:r>
              <a:rPr lang="nl-NL" dirty="0" err="1" smtClean="0">
                <a:hlinkClick r:id="rId2"/>
              </a:rPr>
              <a:t>Insights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into</a:t>
            </a:r>
            <a:r>
              <a:rPr lang="nl-NL" dirty="0" smtClean="0">
                <a:hlinkClick r:id="rId2"/>
              </a:rPr>
              <a:t> teaching quantum </a:t>
            </a:r>
            <a:r>
              <a:rPr lang="nl-NL" dirty="0" err="1" smtClean="0">
                <a:hlinkClick r:id="rId2"/>
              </a:rPr>
              <a:t>mechanics</a:t>
            </a:r>
            <a:r>
              <a:rPr lang="nl-NL" dirty="0" smtClean="0">
                <a:hlinkClick r:id="rId2"/>
              </a:rPr>
              <a:t> </a:t>
            </a:r>
          </a:p>
          <a:p>
            <a:r>
              <a:rPr lang="nl-NL" dirty="0" smtClean="0">
                <a:hlinkClick r:id="rId2"/>
              </a:rPr>
              <a:t>in </a:t>
            </a:r>
            <a:r>
              <a:rPr lang="nl-NL" dirty="0" err="1" smtClean="0">
                <a:hlinkClick r:id="rId2"/>
              </a:rPr>
              <a:t>secondary</a:t>
            </a:r>
            <a:r>
              <a:rPr lang="nl-NL" dirty="0" smtClean="0">
                <a:hlinkClick r:id="rId2"/>
              </a:rPr>
              <a:t> and </a:t>
            </a:r>
            <a:r>
              <a:rPr lang="nl-NL" dirty="0" err="1" smtClean="0">
                <a:hlinkClick r:id="rId2"/>
              </a:rPr>
              <a:t>lower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undergraduate</a:t>
            </a:r>
            <a:r>
              <a:rPr lang="nl-NL" dirty="0" smtClean="0">
                <a:hlinkClick r:id="rId2"/>
              </a:rPr>
              <a:t> </a:t>
            </a:r>
          </a:p>
          <a:p>
            <a:r>
              <a:rPr lang="nl-NL" dirty="0" err="1" smtClean="0">
                <a:hlinkClick r:id="rId2"/>
              </a:rPr>
              <a:t>education</a:t>
            </a:r>
            <a:r>
              <a:rPr lang="nl-NL" dirty="0" smtClean="0">
                <a:hlinkClick r:id="rId2"/>
              </a:rPr>
              <a:t>: A </a:t>
            </a:r>
            <a:r>
              <a:rPr lang="nl-NL" dirty="0" err="1" smtClean="0">
                <a:hlinkClick r:id="rId2"/>
              </a:rPr>
              <a:t>literature</a:t>
            </a:r>
            <a:r>
              <a:rPr lang="nl-NL" dirty="0" smtClean="0">
                <a:hlinkClick r:id="rId2"/>
              </a:rPr>
              <a:t> review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Review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Bestaand onderzoek naar begripsproblemen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959798"/>
            <a:ext cx="3239300" cy="46045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75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Vragenlijst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Begripsproblemen dualiteit en golffuncties</a:t>
            </a:r>
            <a:endParaRPr lang="en-US" dirty="0"/>
          </a:p>
        </p:txBody>
      </p:sp>
      <p:graphicFrame>
        <p:nvGraphicFramePr>
          <p:cNvPr id="6" name="Tijdelijke aanduiding voor inhou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952485"/>
              </p:ext>
            </p:extLst>
          </p:nvPr>
        </p:nvGraphicFramePr>
        <p:xfrm>
          <a:off x="179512" y="1916832"/>
          <a:ext cx="8568952" cy="456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3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Doel → vaststellen begripsproblemen (kwalitatief)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2 vragenlijsten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Open vragen + meerkeuze vragen met uitleg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Pilot – controle vraagstelling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Vragenlijst op 6 scholen:</a:t>
            </a:r>
          </a:p>
          <a:p>
            <a:pPr lvl="1"/>
            <a:r>
              <a:rPr lang="nl-NL" dirty="0"/>
              <a:t>	</a:t>
            </a:r>
            <a:r>
              <a:rPr lang="nl-NL" dirty="0" smtClean="0"/>
              <a:t>	 ○  Dualiteit: 96 </a:t>
            </a:r>
            <a:r>
              <a:rPr lang="nl-NL" dirty="0" err="1" smtClean="0"/>
              <a:t>ll</a:t>
            </a:r>
            <a:endParaRPr lang="nl-NL" dirty="0" smtClean="0"/>
          </a:p>
          <a:p>
            <a:pPr lvl="1"/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/>
              <a:t> ○ </a:t>
            </a:r>
            <a:r>
              <a:rPr lang="nl-NL" dirty="0" smtClean="0"/>
              <a:t> Golffuncties: 98 </a:t>
            </a:r>
            <a:r>
              <a:rPr lang="nl-NL" dirty="0" err="1" smtClean="0"/>
              <a:t>ll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Interviews met 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Vragenlijst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opzet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7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916832"/>
            <a:ext cx="7801200" cy="432048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l-NL" b="1" dirty="0" smtClean="0"/>
              <a:t>Foto-elektrisch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Deeltjeskarakter van licht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U,I-diagram, grensfrequentie, lichtintensiteit en </a:t>
            </a:r>
            <a:r>
              <a:rPr lang="nl-NL" dirty="0" err="1" smtClean="0"/>
              <a:t>uittree</a:t>
            </a:r>
            <a:r>
              <a:rPr lang="nl-NL" dirty="0" smtClean="0"/>
              <a:t>-energie</a:t>
            </a:r>
          </a:p>
          <a:p>
            <a:pPr>
              <a:spcBef>
                <a:spcPts val="1800"/>
              </a:spcBef>
            </a:pPr>
            <a:r>
              <a:rPr lang="nl-NL" b="1" dirty="0" smtClean="0"/>
              <a:t>Golfgedrag van EM-straling en materiedeeltjes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DeBroglie-golflengte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Dubbelspleetexperiment</a:t>
            </a:r>
          </a:p>
          <a:p>
            <a:pPr>
              <a:spcBef>
                <a:spcPts val="1800"/>
              </a:spcBef>
            </a:pPr>
            <a:r>
              <a:rPr lang="nl-NL" b="1" dirty="0" smtClean="0"/>
              <a:t>Onbepaaldheid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Onbepaaldheid volgt uit golfgedrag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Onbepaaldheid van grote objecten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Vragenlijst dualiteit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60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NL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UT_NL 4-3</Template>
  <TotalTime>923</TotalTime>
  <Words>767</Words>
  <Application>Microsoft Office PowerPoint</Application>
  <PresentationFormat>Diavoorstelling (4:3)</PresentationFormat>
  <Paragraphs>199</Paragraphs>
  <Slides>29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Cambria Math</vt:lpstr>
      <vt:lpstr>Wingdings</vt:lpstr>
      <vt:lpstr>UT_NL</vt:lpstr>
      <vt:lpstr>Quantumwereld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Krijtenburg-Lewerissa</dc:creator>
  <cp:lastModifiedBy>Kim Krijtenburg-Lewerissa</cp:lastModifiedBy>
  <cp:revision>82</cp:revision>
  <dcterms:created xsi:type="dcterms:W3CDTF">2016-10-07T19:57:13Z</dcterms:created>
  <dcterms:modified xsi:type="dcterms:W3CDTF">2017-01-12T08:30:29Z</dcterms:modified>
</cp:coreProperties>
</file>